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열" initials="김" lastIdx="1" clrIdx="0">
    <p:extLst>
      <p:ext uri="{19B8F6BF-5375-455C-9EA6-DF929625EA0E}">
        <p15:presenceInfo xmlns:p15="http://schemas.microsoft.com/office/powerpoint/2012/main" userId="4890d3d1e3dea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95" autoAdjust="0"/>
  </p:normalViewPr>
  <p:slideViewPr>
    <p:cSldViewPr snapToGrid="0">
      <p:cViewPr varScale="1">
        <p:scale>
          <a:sx n="72" d="100"/>
          <a:sy n="72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01-5BFB-41A4-A406-C13471401A6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DBB3-63E2-44F0-95DC-D562FCC0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1EB5-61D9-4315-8B88-AC5EBB266F9E}" type="datetime1">
              <a:rPr lang="ko-KR" altLang="en-US" smtClean="0"/>
              <a:t>2017-05-18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7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4F7-CEEA-4F36-9FD3-E6E543F3ECB8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DD35-5873-4A0A-BF19-1F7C58BD2C4C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5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2017-05-18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65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B-1516-4BFD-87DE-7CCD575BA13E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2017-05-18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56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9A78-D1DC-4069-BA4F-AD31E41FEE0C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D151-6C71-462A-8430-0B0B8D43139E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9C-F871-4A66-9911-F411EC72FA47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BE84-E32A-43A8-8B37-401B6057A1F8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41B-0232-49DB-8E37-43E29DAB6162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AD88-1AF3-40E2-9E67-2971DBE36618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963-492B-4927-9EE2-12200983829A}" type="datetime1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66419"/>
            <a:ext cx="7772400" cy="2387600"/>
          </a:xfrm>
        </p:spPr>
        <p:txBody>
          <a:bodyPr anchor="ctr"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/>
              <a:t>9</a:t>
            </a:r>
            <a:r>
              <a:rPr lang="ko-KR" altLang="en-US" dirty="0"/>
              <a:t>주차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9D1-0B2F-4A81-B864-45D3574B7A0B}" type="datetime1">
              <a:rPr lang="ko-KR" altLang="en-US" smtClean="0">
                <a:solidFill>
                  <a:schemeClr val="bg1"/>
                </a:solidFill>
              </a:rPr>
              <a:t>2017-05-18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Smart System Lab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메모리를 동적으로 할당 받아 배열로 사용하는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58F6D1-20A5-455F-9984-DD6D97B8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2089"/>
            <a:ext cx="7296150" cy="42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기타 동적 할당 함수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4388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ko-KR" sz="1600" dirty="0" err="1"/>
              <a:t>calloc</a:t>
            </a:r>
            <a:r>
              <a:rPr lang="ko-KR" altLang="en-US" sz="1600" dirty="0"/>
              <a:t>함수는 배열을 할당 받고 초기화한다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첫 번째 배열요소의 개수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번째는 배열요소의 크기를 전달인자로 준다</a:t>
            </a:r>
            <a:r>
              <a:rPr lang="en-US" altLang="ko-KR" sz="1600" dirty="0"/>
              <a:t>. 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double</a:t>
            </a:r>
            <a:r>
              <a:rPr lang="ko-KR" altLang="en-US" sz="1600" dirty="0"/>
              <a:t>형 변수 </a:t>
            </a:r>
            <a:r>
              <a:rPr lang="en-US" altLang="ko-KR" sz="1600" dirty="0"/>
              <a:t>5</a:t>
            </a:r>
            <a:r>
              <a:rPr lang="ko-KR" altLang="en-US" sz="1600" dirty="0"/>
              <a:t>개로 사용할 배열을 할당 받는 경우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FC3352-2BEE-43AE-B6B9-5B72519F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66912"/>
            <a:ext cx="4591050" cy="485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EBC8D1-3C14-471A-A4B8-C904D97B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89266"/>
            <a:ext cx="5791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6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기타 동적 할당 함수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371600"/>
            <a:ext cx="9014114" cy="453390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저장된 데이터의 크기에 변화가 생기면 할당 받은 기억공간의 크기를 기존의 데이터를 보존하면서 </a:t>
            </a:r>
            <a:r>
              <a:rPr lang="en-US" altLang="ko-KR" sz="1600" dirty="0" err="1"/>
              <a:t>realloc</a:t>
            </a:r>
            <a:r>
              <a:rPr lang="ko-KR" altLang="en-US" sz="1600" dirty="0"/>
              <a:t>함수로 조절할 수 있다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첫번째 전달인자는 이미 할당 받은 기억공간의 포인터를 준다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두 번째는 새로 할당 받고자 하는 크기를 바이트 단위로 입력한다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2C739-3C9B-42DD-8A76-E2A8CCA9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90713"/>
            <a:ext cx="468630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20C2E8-5BA7-464E-9752-B263E53D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43237"/>
            <a:ext cx="5219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78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4021"/>
            <a:ext cx="4522173" cy="1308446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129886" y="1312993"/>
            <a:ext cx="8385464" cy="469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동적 할당을 이용하여 아래와 같은 결과를 얻을 수 있도록 프로그램을 작성 </a:t>
            </a:r>
            <a:r>
              <a:rPr lang="ko-KR" altLang="en-US" sz="1600" dirty="0" err="1">
                <a:solidFill>
                  <a:schemeClr val="tx1"/>
                </a:solidFill>
              </a:rPr>
              <a:t>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동적 할당이 끝나면 할당된 메모리를 </a:t>
            </a:r>
            <a:r>
              <a:rPr lang="ko-KR" altLang="en-US" sz="1600" dirty="0" err="1">
                <a:solidFill>
                  <a:schemeClr val="tx1"/>
                </a:solidFill>
              </a:rPr>
              <a:t>해제하시오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5321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78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79268" y="1848410"/>
            <a:ext cx="8385464" cy="469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1600" b="1" dirty="0"/>
              <a:t>과제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주차 </a:t>
            </a:r>
            <a:r>
              <a:rPr lang="ko-KR" altLang="en-US" sz="1600" b="1" dirty="0" err="1"/>
              <a:t>지뢰찾기</a:t>
            </a:r>
            <a:r>
              <a:rPr lang="ko-KR" altLang="en-US" sz="1600" b="1" dirty="0"/>
              <a:t> 문제</a:t>
            </a:r>
            <a:r>
              <a:rPr lang="ko-KR" altLang="en-US" sz="1600" dirty="0"/>
              <a:t>에서 동적할당 사용하기</a:t>
            </a:r>
            <a:endParaRPr lang="en-US" altLang="ko-KR" sz="1600" dirty="0"/>
          </a:p>
          <a:p>
            <a:pPr lvl="1" algn="l"/>
            <a:endParaRPr lang="en-US" altLang="ko-KR" sz="1600" dirty="0"/>
          </a:p>
          <a:p>
            <a:pPr lvl="1" algn="l"/>
            <a:r>
              <a:rPr lang="en-US" altLang="ko-KR" sz="1600" dirty="0"/>
              <a:t>[</a:t>
            </a:r>
            <a:r>
              <a:rPr lang="en-US" altLang="ko-KR" sz="1600" dirty="0" err="1"/>
              <a:t>NxN</a:t>
            </a:r>
            <a:r>
              <a:rPr lang="en-US" altLang="ko-KR" sz="1600" dirty="0"/>
              <a:t>] </a:t>
            </a:r>
            <a:r>
              <a:rPr lang="ko-KR" altLang="en-US" sz="1600" dirty="0"/>
              <a:t>배열에 </a:t>
            </a:r>
            <a:r>
              <a:rPr lang="en-US" altLang="ko-KR" sz="1600" dirty="0"/>
              <a:t>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</a:t>
            </a:r>
            <a:r>
              <a:rPr lang="ko-KR" altLang="en-US" sz="1600" dirty="0"/>
              <a:t>로 입력을 받고 </a:t>
            </a:r>
            <a:r>
              <a:rPr lang="en-US" altLang="ko-KR" sz="1600" dirty="0"/>
              <a:t>(1</a:t>
            </a:r>
            <a:r>
              <a:rPr lang="ko-KR" altLang="en-US" sz="1600" dirty="0"/>
              <a:t>은 지뢰를 표현</a:t>
            </a:r>
            <a:r>
              <a:rPr lang="en-US" altLang="ko-KR" sz="1600" dirty="0"/>
              <a:t>), </a:t>
            </a:r>
            <a:r>
              <a:rPr lang="ko-KR" altLang="en-US" sz="1600" dirty="0"/>
              <a:t>지뢰는 </a:t>
            </a:r>
            <a:r>
              <a:rPr lang="en-US" altLang="ko-KR" sz="1600" dirty="0"/>
              <a:t>*</a:t>
            </a:r>
            <a:r>
              <a:rPr lang="ko-KR" altLang="en-US" sz="1600" dirty="0"/>
              <a:t>로 표현하고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지뢰가 아닌 자리는 주변에 지뢰 개수를 출력하라</a:t>
            </a:r>
            <a:endParaRPr lang="en-US" altLang="ko-KR" sz="1600" dirty="0"/>
          </a:p>
          <a:p>
            <a:pPr lvl="1"/>
            <a:endParaRPr lang="en-US" altLang="ko-KR" b="1" dirty="0"/>
          </a:p>
          <a:p>
            <a:pPr lvl="1" algn="l"/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25" y="3743588"/>
            <a:ext cx="1890712" cy="2046113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>
            <a:off x="3829879" y="4441965"/>
            <a:ext cx="1696278" cy="649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3743588"/>
            <a:ext cx="1905968" cy="20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0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동적할당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4388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동적 메모리 할당 또는 메모리 동적 할당은 컴퓨터 프로그래밍에서 실행 시간 동안 사용할 메모리 공간을 할당 하는 것을 말한다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장점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상황에 따라 원하는 크기만큼의 메모리가 할당되므로 경제적이며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이미 할당된 메모리라도 언제든지 크기를 조절 할 수 있다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더 이상 사용하지 않을 때 명시적으로 메모리를 해제해 주어야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1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ko/thumb/2/22/C_MemMap_Exam_VS.png/600px-C_MemMap_Exam_VS.png">
            <a:extLst>
              <a:ext uri="{FF2B5EF4-FFF2-40B4-BE49-F238E27FC236}">
                <a16:creationId xmlns:a16="http://schemas.microsoft.com/office/drawing/2014/main" id="{C7731B19-074F-4F2A-81B8-61D19EDFE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230"/>
          <a:stretch/>
        </p:blipFill>
        <p:spPr bwMode="auto">
          <a:xfrm>
            <a:off x="508000" y="576263"/>
            <a:ext cx="8140700" cy="53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동적할당의 필요성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4388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프로그램을 작성하는 단계에서 필요한 기억공간의 크기를 결정하는 것은 정적할당이다</a:t>
            </a:r>
            <a:r>
              <a:rPr lang="en-US" altLang="ko-KR" sz="1600" dirty="0"/>
              <a:t>.</a:t>
            </a:r>
          </a:p>
          <a:p>
            <a:pPr lvl="2">
              <a:buFontTx/>
              <a:buChar char="-"/>
            </a:pPr>
            <a:r>
              <a:rPr lang="ko-KR" altLang="en-US" sz="1200" dirty="0"/>
              <a:t>변수나 배열의 선언</a:t>
            </a:r>
            <a:endParaRPr lang="en-US" altLang="ko-KR" sz="12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프로그램의 실행 중에 입력되는 데이터에 맞게 기억공간을 확보해야 할 때는 동적할당이 필요하다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잘못 사용할 시 배열의 낭비가 나타날 수 있다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467ED9-E329-488B-A8EE-A17F9EA5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48037"/>
            <a:ext cx="8108950" cy="2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8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 할당 함수</a:t>
            </a:r>
            <a:r>
              <a:rPr lang="en-US" altLang="ko-KR" sz="2400" dirty="0"/>
              <a:t>(malloc, free)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4388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메모리를 동적으로 할당하기 위해서는 함수를 호출해야 함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/>
              <a:t>int</a:t>
            </a:r>
            <a:r>
              <a:rPr lang="ko-KR" altLang="en-US" sz="1600" dirty="0"/>
              <a:t>형 변수로 사용할 기억공간을 할당 받는 경우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기억공간을 가리킬 포인터 변수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포인터변수로 할당 받은 기억공간을 사용한다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*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10;                  //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가리키는 기억공간에 </a:t>
            </a:r>
            <a:r>
              <a:rPr lang="en-US" altLang="ko-KR" sz="1600" dirty="0"/>
              <a:t>10</a:t>
            </a:r>
            <a:r>
              <a:rPr lang="ko-KR" altLang="en-US" sz="1600" dirty="0"/>
              <a:t>을 저장한다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(“%d\n”, *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);     //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가 가리키는 기억공간의 값을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3093AE-79DB-4199-8B9F-98C83DAE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27227"/>
            <a:ext cx="5868865" cy="428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8FABA7-D102-4761-8199-9D89596A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73426"/>
            <a:ext cx="6470650" cy="14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메모리를 동적으로 할당 받는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556117-8D78-49FD-BD55-145BCC13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0337"/>
            <a:ext cx="6998651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3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 할당되는 메모리는 반납해야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4388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동적할당 메모리는 </a:t>
            </a:r>
            <a:r>
              <a:rPr lang="en-US" altLang="ko-KR" sz="1600" dirty="0"/>
              <a:t>storage class</a:t>
            </a:r>
            <a:r>
              <a:rPr lang="ko-KR" altLang="en-US" sz="1600" dirty="0"/>
              <a:t>의 </a:t>
            </a:r>
            <a:r>
              <a:rPr lang="en-US" altLang="ko-KR" sz="1600" dirty="0"/>
              <a:t>heap </a:t>
            </a:r>
            <a:r>
              <a:rPr lang="ko-KR" altLang="en-US" sz="1600" dirty="0"/>
              <a:t>영역에 할당된다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heap </a:t>
            </a:r>
            <a:r>
              <a:rPr lang="ko-KR" altLang="en-US" sz="1600" dirty="0"/>
              <a:t>영역은 프로그램이 종료될 때까지 기억공간이 유지된다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사용이 끝난 동적할당 메모리는 명시적으로 반납한다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47E11-8447-48BE-9C50-B693A3AF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8012"/>
            <a:ext cx="5657850" cy="170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C7BA9C-B014-4296-B16E-23A2B4A1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369675"/>
            <a:ext cx="5543550" cy="16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 할당되는 메모리는 확인해야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4388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동적할당함수는 </a:t>
            </a:r>
            <a:r>
              <a:rPr lang="en-US" altLang="ko-KR" sz="1600" dirty="0"/>
              <a:t>heap</a:t>
            </a:r>
            <a:r>
              <a:rPr lang="ko-KR" altLang="en-US" sz="1600" dirty="0"/>
              <a:t> 영역에 원하는 크기의 메모리가 존재하지 않으면 널 포인터를 </a:t>
            </a:r>
            <a:r>
              <a:rPr lang="en-US" altLang="ko-KR" sz="1600" dirty="0"/>
              <a:t>return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따라서 이 값을 확인하여 널 포인터를 참조하지 않도록 해야 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널 포인터는 보통 “</a:t>
            </a:r>
            <a:r>
              <a:rPr lang="en-US" altLang="ko-KR" sz="1600" dirty="0"/>
              <a:t>NULL”</a:t>
            </a:r>
            <a:r>
              <a:rPr lang="ko-KR" altLang="en-US" sz="1600" dirty="0"/>
              <a:t>이라는 이름으로 기호화 하여 사용하는데 전 처리 단계에서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바뀌므로 상수 값 </a:t>
            </a:r>
            <a:r>
              <a:rPr lang="en-US" altLang="ko-KR" sz="1600" dirty="0"/>
              <a:t>0</a:t>
            </a:r>
            <a:r>
              <a:rPr lang="ko-KR" altLang="en-US" sz="1600" dirty="0"/>
              <a:t>과 같다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619C70-8FFB-4FE8-9686-178A0DD7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3381"/>
            <a:ext cx="5829300" cy="1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1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동적할당 기억공간의 활용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9014114" cy="4388688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메모리의 동적할당은 많은 기억공간을 한꺼번에 할당 받아서 배열로 사용하는 것이 효율적이다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int</a:t>
            </a:r>
            <a:r>
              <a:rPr lang="ko-KR" altLang="en-US" sz="1600" dirty="0"/>
              <a:t>형 변수 </a:t>
            </a:r>
            <a:r>
              <a:rPr lang="en-US" altLang="ko-KR" sz="1600" dirty="0"/>
              <a:t>5</a:t>
            </a:r>
            <a:r>
              <a:rPr lang="ko-KR" altLang="en-US" sz="1600" dirty="0"/>
              <a:t>개를 동적으로 할당 받는 경우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EA914-1894-4CD7-810B-8E724380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6852"/>
            <a:ext cx="7886700" cy="35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14828</TotalTime>
  <Words>433</Words>
  <Application>Microsoft Office PowerPoint</Application>
  <PresentationFormat>화면 슬라이드 쇼(4:3)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실습 9주차</vt:lpstr>
      <vt:lpstr>동적할당</vt:lpstr>
      <vt:lpstr>PowerPoint 프레젠테이션</vt:lpstr>
      <vt:lpstr>동적할당의 필요성</vt:lpstr>
      <vt:lpstr>동적 할당 함수(malloc, free)</vt:lpstr>
      <vt:lpstr>메모리를 동적으로 할당 받는 프로그램</vt:lpstr>
      <vt:lpstr>동적 할당되는 메모리는 반납해야 한다.</vt:lpstr>
      <vt:lpstr>동적 할당되는 메모리는 확인해야 한다.</vt:lpstr>
      <vt:lpstr>동적할당 기억공간의 활용</vt:lpstr>
      <vt:lpstr>메모리를 동적으로 할당 받아 배열로 사용하는 프로그램</vt:lpstr>
      <vt:lpstr>기타 동적 할당 함수</vt:lpstr>
      <vt:lpstr>기타 동적 할당 함수</vt:lpstr>
      <vt:lpstr>실습 1</vt:lpstr>
      <vt:lpstr>실습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최진솔</cp:lastModifiedBy>
  <cp:revision>163</cp:revision>
  <dcterms:created xsi:type="dcterms:W3CDTF">2016-05-03T04:17:48Z</dcterms:created>
  <dcterms:modified xsi:type="dcterms:W3CDTF">2017-05-18T14:31:14Z</dcterms:modified>
</cp:coreProperties>
</file>