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0" r:id="rId2"/>
    <p:sldId id="313" r:id="rId3"/>
    <p:sldId id="315" r:id="rId4"/>
    <p:sldId id="322" r:id="rId5"/>
    <p:sldId id="316" r:id="rId6"/>
    <p:sldId id="317" r:id="rId7"/>
    <p:sldId id="318" r:id="rId8"/>
    <p:sldId id="319" r:id="rId9"/>
    <p:sldId id="320" r:id="rId10"/>
    <p:sldId id="323" r:id="rId11"/>
    <p:sldId id="321" r:id="rId1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89" autoAdjust="0"/>
  </p:normalViewPr>
  <p:slideViewPr>
    <p:cSldViewPr>
      <p:cViewPr>
        <p:scale>
          <a:sx n="75" d="100"/>
          <a:sy n="75" d="100"/>
        </p:scale>
        <p:origin x="-162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/>
          <a:lstStyle>
            <a:lvl1pPr algn="r">
              <a:defRPr sz="1300"/>
            </a:lvl1pPr>
          </a:lstStyle>
          <a:p>
            <a:fld id="{D4C3489E-5789-4F01-8201-898D29666ED8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3" rIns="96506" bIns="48253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6506" tIns="48253" rIns="96506" bIns="48253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 anchor="b"/>
          <a:lstStyle>
            <a:lvl1pPr algn="r">
              <a:defRPr sz="1300"/>
            </a:lvl1pPr>
          </a:lstStyle>
          <a:p>
            <a:fld id="{CEC97AB9-0440-43D9-B7FE-7248797094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626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F672-A902-4F40-BDE2-D9C844241D09}" type="datetimeFigureOut">
              <a:rPr lang="ko-KR" altLang="en-US" smtClean="0"/>
              <a:pPr/>
              <a:t>2015-05-27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 w="63500" cmpd="thickThin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3066265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최종 과제</a:t>
            </a:r>
            <a:endParaRPr kumimoji="0" lang="ko-KR" altLang="en-US" sz="3200" b="0" i="0" u="none" strike="noStrike" kern="1200" cap="none" spc="0" normalizeH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4366" y="2203464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 smtClean="0"/>
              <a:t>Linked List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21442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‘Q’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친구인지 아닌지 검사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85728"/>
            <a:ext cx="1787595" cy="628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214422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‘X’</a:t>
            </a:r>
            <a:r>
              <a:rPr lang="ko-KR" altLang="en-US" dirty="0" smtClean="0"/>
              <a:t>로 현재 전체 인원 및 인원 별 친구현황 파일로 저장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파일이름은 </a:t>
            </a:r>
            <a:r>
              <a:rPr lang="en-US" altLang="ko-KR" dirty="0" smtClean="0"/>
              <a:t>result </a:t>
            </a:r>
            <a:r>
              <a:rPr lang="ko-KR" altLang="en-US" dirty="0" smtClean="0"/>
              <a:t>로 할 것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8983" y="2928934"/>
            <a:ext cx="2486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488032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자음 모음 카운트 프로그램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분리한 자음과 모음을 각각 동적 할당을 이용하여 저장 후 출력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아래와 같이 출력 되도록 작성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857628"/>
            <a:ext cx="44672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928670"/>
            <a:ext cx="72866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Linked List </a:t>
            </a:r>
            <a:r>
              <a:rPr lang="ko-KR" altLang="en-US" dirty="0" smtClean="0"/>
              <a:t>를 이용한 교우관계도 현황 프로그램 작성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총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가지 메뉴로 구성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 P : </a:t>
            </a:r>
            <a:r>
              <a:rPr lang="ko-KR" altLang="en-US" dirty="0" smtClean="0"/>
              <a:t>인원추가</a:t>
            </a:r>
            <a:endParaRPr lang="en-US" altLang="ko-KR" dirty="0" smtClean="0"/>
          </a:p>
          <a:p>
            <a:r>
              <a:rPr lang="en-US" altLang="ko-KR" dirty="0" smtClean="0"/>
              <a:t>   F : </a:t>
            </a:r>
            <a:r>
              <a:rPr lang="ko-KR" altLang="en-US" dirty="0" smtClean="0"/>
              <a:t>친구 맺기</a:t>
            </a:r>
            <a:endParaRPr lang="en-US" altLang="ko-KR" dirty="0" smtClean="0"/>
          </a:p>
          <a:p>
            <a:r>
              <a:rPr lang="en-US" altLang="ko-KR" dirty="0" smtClean="0"/>
              <a:t>   U : </a:t>
            </a:r>
            <a:r>
              <a:rPr lang="ko-KR" altLang="en-US" dirty="0" smtClean="0"/>
              <a:t>친구 해제</a:t>
            </a:r>
            <a:endParaRPr lang="en-US" altLang="ko-KR" dirty="0" smtClean="0"/>
          </a:p>
          <a:p>
            <a:r>
              <a:rPr lang="en-US" altLang="ko-KR" dirty="0" smtClean="0"/>
              <a:t>   L  : </a:t>
            </a:r>
            <a:r>
              <a:rPr lang="ko-KR" altLang="en-US" dirty="0" smtClean="0"/>
              <a:t>친구현황 확인</a:t>
            </a:r>
            <a:endParaRPr lang="en-US" altLang="ko-KR" dirty="0" smtClean="0"/>
          </a:p>
          <a:p>
            <a:r>
              <a:rPr lang="en-US" altLang="ko-KR" dirty="0" smtClean="0"/>
              <a:t>   Q : </a:t>
            </a:r>
            <a:r>
              <a:rPr lang="ko-KR" altLang="en-US" dirty="0" smtClean="0"/>
              <a:t>두 인원이 친구인지 검사</a:t>
            </a:r>
            <a:endParaRPr lang="en-US" altLang="ko-KR" dirty="0" smtClean="0"/>
          </a:p>
          <a:p>
            <a:r>
              <a:rPr lang="en-US" altLang="ko-KR" dirty="0" smtClean="0"/>
              <a:t>   A :  </a:t>
            </a:r>
            <a:r>
              <a:rPr lang="ko-KR" altLang="en-US" dirty="0" smtClean="0"/>
              <a:t>전체 인원 출력</a:t>
            </a:r>
            <a:endParaRPr lang="en-US" altLang="ko-KR" dirty="0" smtClean="0"/>
          </a:p>
          <a:p>
            <a:r>
              <a:rPr lang="en-US" altLang="ko-KR" dirty="0" smtClean="0"/>
              <a:t>   X :  </a:t>
            </a:r>
            <a:r>
              <a:rPr lang="ko-KR" altLang="en-US" dirty="0" smtClean="0"/>
              <a:t>현재 친구현황 파일로 출력 후 프로그램 종료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친구 맺기 메뉴를 사용하면 양방향 다 친구가 맺어져야 함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친구 해제 시 양방향 다 친구가 해제 되어야 하며 할당 받은 메모리 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가 있다면 반환한다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표준라이브러리 사용 제한 없음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928670"/>
            <a:ext cx="7286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종류의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를 사용할 것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하나는 전체인원이 이어져 있는 </a:t>
            </a:r>
            <a:r>
              <a:rPr lang="en-US" altLang="ko-KR" dirty="0" smtClean="0"/>
              <a:t>List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나머지 하나는 각각 인원들의 친구들이 이어져있는 </a:t>
            </a:r>
            <a:r>
              <a:rPr lang="en-US" altLang="ko-KR" dirty="0" smtClean="0"/>
              <a:t>List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21442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‘P’</a:t>
            </a:r>
            <a:r>
              <a:rPr lang="ko-KR" altLang="en-US" dirty="0" smtClean="0"/>
              <a:t>로 인원 추가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500042"/>
            <a:ext cx="2709017" cy="610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21442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‘F’</a:t>
            </a:r>
            <a:r>
              <a:rPr lang="ko-KR" altLang="en-US" dirty="0" smtClean="0"/>
              <a:t>로 친구 맺기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3037" y="428604"/>
            <a:ext cx="1807987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21442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‘L’</a:t>
            </a:r>
            <a:r>
              <a:rPr lang="ko-KR" altLang="en-US" dirty="0" smtClean="0"/>
              <a:t>로 친구 현황 확인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857232"/>
            <a:ext cx="22383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21442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‘U’</a:t>
            </a:r>
            <a:r>
              <a:rPr lang="ko-KR" altLang="en-US" dirty="0" smtClean="0"/>
              <a:t>로 친구 해제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142984"/>
            <a:ext cx="21240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21442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로 현재 등록된 전체 인원 출력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7886" y="1285860"/>
            <a:ext cx="21717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222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슬라이드 1</vt:lpstr>
      <vt:lpstr>실습</vt:lpstr>
      <vt:lpstr>과제</vt:lpstr>
      <vt:lpstr>과제</vt:lpstr>
      <vt:lpstr>과제</vt:lpstr>
      <vt:lpstr>과제</vt:lpstr>
      <vt:lpstr>과제</vt:lpstr>
      <vt:lpstr>과제</vt:lpstr>
      <vt:lpstr>과제</vt:lpstr>
      <vt:lpstr>과제</vt:lpstr>
      <vt:lpstr>과제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 및 실험</dc:title>
  <dc:creator>hyunseok</dc:creator>
  <cp:lastModifiedBy>So</cp:lastModifiedBy>
  <cp:revision>291</cp:revision>
  <dcterms:created xsi:type="dcterms:W3CDTF">2009-03-01T13:33:07Z</dcterms:created>
  <dcterms:modified xsi:type="dcterms:W3CDTF">2015-05-27T07:10:19Z</dcterms:modified>
</cp:coreProperties>
</file>