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0" r:id="rId2"/>
    <p:sldId id="313" r:id="rId3"/>
    <p:sldId id="315" r:id="rId4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889" autoAdjust="0"/>
  </p:normalViewPr>
  <p:slideViewPr>
    <p:cSldViewPr>
      <p:cViewPr varScale="1">
        <p:scale>
          <a:sx n="85" d="100"/>
          <a:sy n="85" d="100"/>
        </p:scale>
        <p:origin x="-7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6506" tIns="48253" rIns="96506" bIns="4825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6506" tIns="48253" rIns="96506" bIns="48253" rtlCol="0"/>
          <a:lstStyle>
            <a:lvl1pPr algn="r">
              <a:defRPr sz="1300"/>
            </a:lvl1pPr>
          </a:lstStyle>
          <a:p>
            <a:fld id="{D4C3489E-5789-4F01-8201-898D29666ED8}" type="datetimeFigureOut">
              <a:rPr lang="ko-KR" altLang="en-US" smtClean="0"/>
              <a:pPr/>
              <a:t>2015-05-17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3" rIns="96506" bIns="48253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6506" tIns="48253" rIns="96506" bIns="48253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6506" tIns="48253" rIns="96506" bIns="4825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506" tIns="48253" rIns="96506" bIns="48253" rtlCol="0" anchor="b"/>
          <a:lstStyle>
            <a:lvl1pPr algn="r">
              <a:defRPr sz="1300"/>
            </a:lvl1pPr>
          </a:lstStyle>
          <a:p>
            <a:fld id="{CEC97AB9-0440-43D9-B7FE-7248797094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626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2015-05-17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2015-05-17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72-A902-4F40-BDE2-D9C844241D09}" type="datetimeFigureOut">
              <a:rPr lang="ko-KR" altLang="en-US" smtClean="0"/>
              <a:pPr/>
              <a:t>2015-05-17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F672-A902-4F40-BDE2-D9C844241D09}" type="datetimeFigureOut">
              <a:rPr lang="ko-KR" altLang="en-US" smtClean="0"/>
              <a:pPr/>
              <a:t>2015-05-17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2CF3-20B1-4959-A383-CEF09652F9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42844" y="142852"/>
            <a:ext cx="8858312" cy="6572296"/>
          </a:xfrm>
          <a:prstGeom prst="rect">
            <a:avLst/>
          </a:prstGeom>
          <a:noFill/>
          <a:ln w="63500" cmpd="thickThin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7200" y="3066265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과제 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12</a:t>
            </a:r>
            <a:r>
              <a:rPr kumimoji="0" lang="ko-KR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주차</a:t>
            </a:r>
            <a:endParaRPr kumimoji="0" lang="ko-KR" altLang="en-US" sz="3200" b="0" i="0" u="none" strike="noStrike" kern="1200" cap="none" spc="0" normalizeH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4366" y="2203464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dirty="0" smtClean="0"/>
              <a:t>동적 할당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785786" y="1488032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메인 함수의 인자를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이용한 </a:t>
            </a:r>
            <a:r>
              <a:rPr lang="ko-KR" altLang="en-US" dirty="0" smtClean="0"/>
              <a:t>사칙 연산 계산기 구현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아래와 같이 </a:t>
            </a:r>
            <a:r>
              <a:rPr lang="ko-KR" altLang="en-US" dirty="0" smtClean="0"/>
              <a:t>출력 되도록 작성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표준라이브러리 제한 없음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714752"/>
            <a:ext cx="4429156" cy="210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785786" y="1488032"/>
            <a:ext cx="73581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동적 할당을 이용한 </a:t>
            </a:r>
            <a:r>
              <a:rPr lang="ko-KR" altLang="en-US" dirty="0" smtClean="0"/>
              <a:t>프로그램 작성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크기를 입력 받아 입력 받은 크기의</a:t>
            </a:r>
            <a:endParaRPr lang="en-US" altLang="ko-KR" dirty="0" smtClean="0"/>
          </a:p>
          <a:p>
            <a:r>
              <a:rPr lang="en-US" altLang="ko-KR" dirty="0" smtClean="0"/>
              <a:t>  2</a:t>
            </a:r>
            <a:r>
              <a:rPr lang="ko-KR" altLang="en-US" dirty="0" smtClean="0"/>
              <a:t>차원 배열 메모리 할당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시작위치의 값을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설정하고 </a:t>
            </a:r>
            <a:r>
              <a:rPr lang="en-US" altLang="ko-KR" dirty="0" smtClean="0"/>
              <a:t>w , a , s , d 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위치를 이동시키면서 출력한다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경계점에서</a:t>
            </a:r>
            <a:r>
              <a:rPr lang="ko-KR" altLang="en-US" dirty="0" smtClean="0"/>
              <a:t> 한번 더 움직이면 반대 쪽으로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나오도록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x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종료시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할당받은</a:t>
            </a:r>
            <a:r>
              <a:rPr lang="ko-KR" altLang="en-US" dirty="0" smtClean="0"/>
              <a:t> 메모리를 해제하고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 배열크기를 </a:t>
            </a:r>
            <a:r>
              <a:rPr lang="ko-KR" altLang="en-US" dirty="0" err="1" smtClean="0"/>
              <a:t>입력받도록</a:t>
            </a:r>
            <a:r>
              <a:rPr lang="ko-KR" altLang="en-US" dirty="0" smtClean="0"/>
              <a:t> 한다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오른쪽 결과물처럼 출력 되도록 작성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0682" y="2319333"/>
            <a:ext cx="12763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0682" y="3214686"/>
            <a:ext cx="282759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96</Words>
  <Application>Microsoft Office PowerPoint</Application>
  <PresentationFormat>화면 슬라이드 쇼(4:3)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Theme</vt:lpstr>
      <vt:lpstr>슬라이드 1</vt:lpstr>
      <vt:lpstr>실습</vt:lpstr>
      <vt:lpstr>과제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 및 실험</dc:title>
  <dc:creator>hyunseok</dc:creator>
  <cp:lastModifiedBy>So</cp:lastModifiedBy>
  <cp:revision>269</cp:revision>
  <dcterms:created xsi:type="dcterms:W3CDTF">2009-03-01T13:33:07Z</dcterms:created>
  <dcterms:modified xsi:type="dcterms:W3CDTF">2015-05-17T15:45:08Z</dcterms:modified>
</cp:coreProperties>
</file>