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05" r:id="rId3"/>
    <p:sldId id="306" r:id="rId4"/>
    <p:sldId id="307" r:id="rId5"/>
    <p:sldId id="300" r:id="rId6"/>
    <p:sldId id="30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대열" initials="김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9459" autoAdjust="0"/>
  </p:normalViewPr>
  <p:slideViewPr>
    <p:cSldViewPr snapToGrid="0">
      <p:cViewPr>
        <p:scale>
          <a:sx n="150" d="100"/>
          <a:sy n="150" d="100"/>
        </p:scale>
        <p:origin x="-78" y="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20501-5BFB-41A4-A406-C13471401A62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DBB3-63E2-44F0-95DC-D562FCC0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94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0DBB3-63E2-44F0-95DC-D562FCC0F7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1EB5-61D9-4315-8B88-AC5EBB266F9E}" type="datetime1">
              <a:rPr lang="ko-KR" altLang="en-US" smtClean="0"/>
              <a:t>2017-03-10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4174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4F7-CEEA-4F36-9FD3-E6E543F3ECB8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DD35-5873-4A0A-BF19-1F7C58BD2C4C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2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5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2017-03-10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565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8B4B-1516-4BFD-87DE-7CCD575BA13E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208298"/>
            <a:ext cx="9144000" cy="649705"/>
          </a:xfrm>
          <a:prstGeom prst="rect">
            <a:avLst/>
          </a:prstGeom>
          <a:solidFill>
            <a:srgbClr val="9C0D32"/>
          </a:solidFill>
          <a:ln>
            <a:solidFill>
              <a:srgbClr val="9C0D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" name="날짜 개체 틀 3"/>
          <p:cNvSpPr txBox="1">
            <a:spLocks/>
          </p:cNvSpPr>
          <p:nvPr userDrawn="1"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5825A-A789-4B24-8B14-2E50726321C2}" type="datetimeFigureOut">
              <a:rPr lang="ko-KR" altLang="en-US" sz="900" smtClean="0"/>
              <a:pPr/>
              <a:t>2017-03-10</a:t>
            </a:fld>
            <a:endParaRPr lang="ko-KR" altLang="en-US" sz="900" dirty="0"/>
          </a:p>
        </p:txBody>
      </p:sp>
      <p:sp>
        <p:nvSpPr>
          <p:cNvPr id="9" name="바닥글 개체 틀 4"/>
          <p:cNvSpPr txBox="1">
            <a:spLocks/>
          </p:cNvSpPr>
          <p:nvPr userDrawn="1"/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/>
              <a:t>Smart System Lab</a:t>
            </a:r>
            <a:endParaRPr lang="ko-KR" altLang="en-US" sz="900" dirty="0"/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836F1-E2C8-4473-8680-30B3BFD46ECD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456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79A78-D1DC-4069-BA4F-AD31E41FEE0C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D151-6C71-462A-8430-0B0B8D43139E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8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FC9C-F871-4A66-9911-F411EC72FA47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BE84-E32A-43A8-8B37-401B6057A1F8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E41B-0232-49DB-8E37-43E29DAB6162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81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AD88-1AF3-40E2-9E67-2971DBE36618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2963-492B-4927-9EE2-12200983829A}" type="datetime1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Smart System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36F1-E2C8-4473-8680-30B3BFD46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8650" y="1766419"/>
            <a:ext cx="7772400" cy="2387600"/>
          </a:xfrm>
        </p:spPr>
        <p:txBody>
          <a:bodyPr anchor="ctr"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/>
              <a:t>주차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59D1-0B2F-4A81-B864-45D3574B7A0B}" type="datetime1">
              <a:rPr lang="ko-KR" altLang="en-US" smtClean="0">
                <a:solidFill>
                  <a:schemeClr val="bg1"/>
                </a:solidFill>
              </a:rPr>
              <a:t>2017-03-10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Smart System Lab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36F1-E2C8-4473-8680-30B3BFD46ECD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3/10/2017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if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299029"/>
            <a:ext cx="8385464" cy="479122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ko-KR" sz="1600" dirty="0"/>
              <a:t>if</a:t>
            </a:r>
            <a:r>
              <a:rPr lang="ko-KR" altLang="en-US" sz="1600" dirty="0"/>
              <a:t>의 사전적 의미 </a:t>
            </a:r>
            <a:r>
              <a:rPr lang="en-US" altLang="ko-KR" sz="1600" dirty="0"/>
              <a:t>: </a:t>
            </a:r>
            <a:r>
              <a:rPr lang="ko-KR" altLang="en-US" sz="1600" dirty="0"/>
              <a:t>만약 </a:t>
            </a:r>
            <a:r>
              <a:rPr lang="en-US" altLang="ko-KR" sz="1600" dirty="0"/>
              <a:t>~</a:t>
            </a:r>
            <a:r>
              <a:rPr lang="ko-KR" altLang="en-US" sz="1600" dirty="0"/>
              <a:t>라면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ko-KR" altLang="en-US" sz="1600" dirty="0"/>
              <a:t>수행할 문장이 한 문장 일 경우 </a:t>
            </a:r>
            <a:r>
              <a:rPr lang="en-US" altLang="ko-KR" sz="1600" dirty="0"/>
              <a:t>{ } </a:t>
            </a:r>
            <a:r>
              <a:rPr lang="ko-KR" altLang="en-US" sz="1600" dirty="0"/>
              <a:t>생략 가능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if(</a:t>
            </a:r>
            <a:r>
              <a:rPr lang="ko-KR" altLang="en-US" sz="1600" dirty="0"/>
              <a:t>조건식</a:t>
            </a:r>
            <a:r>
              <a:rPr lang="en-US" altLang="ko-KR" sz="1600" dirty="0"/>
              <a:t>){</a:t>
            </a:r>
          </a:p>
          <a:p>
            <a:pPr marL="457200" lvl="1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조건이 만족</a:t>
            </a:r>
            <a:r>
              <a:rPr lang="en-US" altLang="ko-KR" sz="1600" dirty="0"/>
              <a:t>(true)</a:t>
            </a:r>
            <a:r>
              <a:rPr lang="ko-KR" altLang="en-US" sz="1600" dirty="0"/>
              <a:t>될 때 수행할 문장 </a:t>
            </a:r>
            <a:r>
              <a:rPr lang="en-US" altLang="ko-KR" sz="1600" dirty="0"/>
              <a:t>;</a:t>
            </a:r>
          </a:p>
          <a:p>
            <a:pPr marL="457200" lvl="1" indent="0">
              <a:buNone/>
            </a:pPr>
            <a:r>
              <a:rPr lang="en-US" altLang="ko-KR" sz="1600" dirty="0"/>
              <a:t>}else if(</a:t>
            </a:r>
            <a:r>
              <a:rPr lang="ko-KR" altLang="en-US" sz="1600" dirty="0"/>
              <a:t>조건식</a:t>
            </a:r>
            <a:r>
              <a:rPr lang="en-US" altLang="ko-KR" sz="1600" dirty="0"/>
              <a:t>){</a:t>
            </a:r>
          </a:p>
          <a:p>
            <a:pPr marL="457200" lvl="1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조건이 만족</a:t>
            </a:r>
            <a:r>
              <a:rPr lang="en-US" altLang="ko-KR" sz="1600" dirty="0"/>
              <a:t>(true)</a:t>
            </a:r>
            <a:r>
              <a:rPr lang="ko-KR" altLang="en-US" sz="1600" dirty="0"/>
              <a:t>될 때 수행할 문장</a:t>
            </a:r>
            <a:r>
              <a:rPr lang="en-US" altLang="ko-KR" sz="1600" dirty="0"/>
              <a:t>;</a:t>
            </a:r>
          </a:p>
          <a:p>
            <a:pPr marL="457200" lvl="1" indent="0">
              <a:buNone/>
            </a:pPr>
            <a:r>
              <a:rPr lang="en-US" altLang="ko-KR" sz="1600" dirty="0"/>
              <a:t>}else{</a:t>
            </a:r>
            <a:br>
              <a:rPr lang="en-US" altLang="ko-KR" sz="1600" dirty="0"/>
            </a:br>
            <a:r>
              <a:rPr lang="en-US" altLang="ko-KR" sz="1600" dirty="0"/>
              <a:t>       </a:t>
            </a:r>
            <a:r>
              <a:rPr lang="ko-KR" altLang="en-US" sz="1600" dirty="0"/>
              <a:t>모든 조건이</a:t>
            </a:r>
            <a:r>
              <a:rPr lang="en-US" altLang="ko-KR" sz="1600" dirty="0"/>
              <a:t>(false)</a:t>
            </a:r>
            <a:r>
              <a:rPr lang="ko-KR" altLang="en-US" sz="1600" dirty="0"/>
              <a:t>일 때 수행할 문장</a:t>
            </a:r>
            <a:r>
              <a:rPr lang="en-US" altLang="ko-KR" sz="1600" dirty="0"/>
              <a:t>;</a:t>
            </a:r>
          </a:p>
          <a:p>
            <a:pPr marL="457200" lvl="1" indent="0">
              <a:buNone/>
            </a:pPr>
            <a:r>
              <a:rPr lang="en-US" altLang="ko-KR" sz="1600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7550" t="630" r="32652" b="1104"/>
          <a:stretch/>
        </p:blipFill>
        <p:spPr>
          <a:xfrm>
            <a:off x="5495027" y="1299029"/>
            <a:ext cx="3269412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7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3/10/2017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switch</a:t>
            </a:r>
            <a:endParaRPr lang="ko-KR" altLang="en-US" sz="24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29886" y="1299029"/>
            <a:ext cx="8385464" cy="4791220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altLang="ko-KR" sz="1600" dirty="0"/>
              <a:t>If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조건값은</a:t>
            </a:r>
            <a:r>
              <a:rPr lang="ko-KR" altLang="en-US" sz="1600" dirty="0"/>
              <a:t> </a:t>
            </a:r>
            <a:r>
              <a:rPr lang="en-US" altLang="ko-KR" sz="1600" dirty="0"/>
              <a:t>true/false, switch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조건값은</a:t>
            </a:r>
            <a:r>
              <a:rPr lang="ko-KR" altLang="en-US" sz="1600" dirty="0"/>
              <a:t> 정수형</a:t>
            </a:r>
            <a:r>
              <a:rPr lang="en-US" altLang="ko-KR" sz="1600" dirty="0"/>
              <a:t>(char 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break</a:t>
            </a:r>
            <a:r>
              <a:rPr lang="ko-KR" altLang="en-US" sz="1600" dirty="0"/>
              <a:t>문은 하나의 조건 값마다 하나의 수행문만 필요할 경우 사용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break</a:t>
            </a:r>
            <a:r>
              <a:rPr lang="ko-KR" altLang="en-US" sz="1600" dirty="0"/>
              <a:t>문이 없을 경우 다음 </a:t>
            </a:r>
            <a:r>
              <a:rPr lang="en-US" altLang="ko-KR" sz="1600" dirty="0"/>
              <a:t>break</a:t>
            </a:r>
            <a:r>
              <a:rPr lang="ko-KR" altLang="en-US" sz="1600" dirty="0"/>
              <a:t>를 만날 때 까지 모든 수행문을 실행</a:t>
            </a:r>
            <a:endParaRPr lang="en-US" altLang="ko-KR" sz="1600" dirty="0"/>
          </a:p>
          <a:p>
            <a:pPr lvl="1">
              <a:buFontTx/>
              <a:buChar char="-"/>
            </a:pPr>
            <a:r>
              <a:rPr lang="en-US" altLang="ko-KR" sz="1600" dirty="0"/>
              <a:t>Default</a:t>
            </a:r>
            <a:r>
              <a:rPr lang="ko-KR" altLang="en-US" sz="1600" dirty="0"/>
              <a:t>를 통해 모든 조건이 맞지 않을 경우 무언가를 실행시키게끔 가능</a:t>
            </a:r>
            <a:endParaRPr lang="en-US" altLang="ko-KR" sz="1600" dirty="0"/>
          </a:p>
          <a:p>
            <a:pPr lvl="1">
              <a:buFontTx/>
              <a:buChar char="-"/>
            </a:pP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45959"/>
            <a:ext cx="3744943" cy="36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6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D5BA-5323-46C3-A58B-85BEC7E794BA}" type="datetime1">
              <a:rPr lang="en-US" altLang="ko-KR" smtClean="0"/>
              <a:t>3/10/2017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관계 연산자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24" y="1407095"/>
            <a:ext cx="5909034" cy="1301600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28650" y="242510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sz="2400" dirty="0"/>
              <a:t>논리 연산자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61" y="3381976"/>
            <a:ext cx="5802766" cy="11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</a:t>
            </a:r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29886" y="1299029"/>
            <a:ext cx="8385464" cy="9093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 정수를 입력하고 </a:t>
            </a:r>
            <a:r>
              <a:rPr lang="en-US" altLang="ko-KR" sz="1600" dirty="0"/>
              <a:t>10</a:t>
            </a:r>
            <a:r>
              <a:rPr lang="ko-KR" altLang="en-US" sz="1600" dirty="0"/>
              <a:t>보다 크다면 </a:t>
            </a:r>
            <a:r>
              <a:rPr lang="en-US" altLang="ko-KR" sz="1600" dirty="0"/>
              <a:t>“10</a:t>
            </a:r>
            <a:r>
              <a:rPr lang="ko-KR" altLang="en-US" sz="1600" dirty="0"/>
              <a:t>보다 크다“</a:t>
            </a:r>
            <a:r>
              <a:rPr lang="en-US" altLang="ko-KR" sz="1600" dirty="0"/>
              <a:t>, 10</a:t>
            </a:r>
            <a:r>
              <a:rPr lang="ko-KR" altLang="en-US" sz="1600" dirty="0"/>
              <a:t>보다 작다면 </a:t>
            </a:r>
            <a:r>
              <a:rPr lang="en-US" altLang="ko-KR" sz="1600" dirty="0"/>
              <a:t>“10</a:t>
            </a:r>
            <a:r>
              <a:rPr lang="ko-KR" altLang="en-US" sz="1600" dirty="0"/>
              <a:t>보다 </a:t>
            </a:r>
            <a:r>
              <a:rPr lang="ko-KR" altLang="en-US" sz="1600" dirty="0" err="1"/>
              <a:t>작다＂를</a:t>
            </a:r>
            <a:r>
              <a:rPr lang="ko-KR" altLang="en-US" sz="1600" dirty="0"/>
              <a:t> 출력해주세요</a:t>
            </a:r>
            <a:r>
              <a:rPr lang="en-US" altLang="ko-KR" sz="1600" dirty="0"/>
              <a:t>. </a:t>
            </a:r>
            <a:r>
              <a:rPr lang="ko-KR" altLang="en-US" sz="1600" dirty="0"/>
              <a:t>그 후 입력한 값이 무엇인지 출력해 주세요</a:t>
            </a:r>
            <a:r>
              <a:rPr lang="en-US" altLang="ko-KR" sz="1600" dirty="0"/>
              <a:t>.</a:t>
            </a:r>
            <a:endParaRPr lang="en-US" altLang="ko-KR" b="1" dirty="0"/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49718" y="2208363"/>
            <a:ext cx="2943225" cy="657225"/>
            <a:chOff x="949718" y="2208363"/>
            <a:chExt cx="2943225" cy="6572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718" y="2208363"/>
              <a:ext cx="2943225" cy="6572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59426" r="34533" b="78525"/>
            <a:stretch/>
          </p:blipFill>
          <p:spPr>
            <a:xfrm>
              <a:off x="2006599" y="2506813"/>
              <a:ext cx="177801" cy="141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93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</a:t>
            </a:r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29886" y="1299029"/>
            <a:ext cx="8385464" cy="9093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o-KR" altLang="en-US" sz="1600" dirty="0"/>
              <a:t> 핸드폰 단축번호로 우측 하단의 표와 같이 저장이 되어있습니다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각 번호를 누르면 누구의 전화번호가 저장되어 있는지 출력해주세요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ko-KR" altLang="en-US" sz="1600" b="1" dirty="0"/>
              <a:t>결과화면</a:t>
            </a:r>
            <a:endParaRPr lang="en-US" altLang="ko-KR" sz="16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41825"/>
              </p:ext>
            </p:extLst>
          </p:nvPr>
        </p:nvGraphicFramePr>
        <p:xfrm>
          <a:off x="5770914" y="2536975"/>
          <a:ext cx="2541863" cy="3074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871">
                  <a:extLst>
                    <a:ext uri="{9D8B030D-6E8A-4147-A177-3AD203B41FA5}">
                      <a16:colId xmlns:a16="http://schemas.microsoft.com/office/drawing/2014/main" xmlns="" val="3184509311"/>
                    </a:ext>
                  </a:extLst>
                </a:gridCol>
                <a:gridCol w="1882992">
                  <a:extLst>
                    <a:ext uri="{9D8B030D-6E8A-4147-A177-3AD203B41FA5}">
                      <a16:colId xmlns:a16="http://schemas.microsoft.com/office/drawing/2014/main" xmlns="" val="3973543433"/>
                    </a:ext>
                  </a:extLst>
                </a:gridCol>
              </a:tblGrid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TELEPHONY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201264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Alfa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709284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Bravo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400188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Charlie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3128846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Delta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7064227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Echo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5240924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Foxtrot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7093227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Golf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634244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Hotel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0777834"/>
                  </a:ext>
                </a:extLst>
              </a:tr>
              <a:tr h="258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India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96856630"/>
                  </a:ext>
                </a:extLst>
              </a:tr>
              <a:tr h="33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Juliett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613916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51" y="2208363"/>
            <a:ext cx="3048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0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12621</TotalTime>
  <Words>199</Words>
  <Application>Microsoft Office PowerPoint</Application>
  <PresentationFormat>화면 슬라이드 쇼(4:3)</PresentationFormat>
  <Paragraphs>56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실습 2주차</vt:lpstr>
      <vt:lpstr>if</vt:lpstr>
      <vt:lpstr>switch</vt:lpstr>
      <vt:lpstr>관계 연산자</vt:lpstr>
      <vt:lpstr>실습 1</vt:lpstr>
      <vt:lpstr>실습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(2)</dc:title>
  <dc:creator>김대열</dc:creator>
  <cp:lastModifiedBy>elcomm</cp:lastModifiedBy>
  <cp:revision>103</cp:revision>
  <dcterms:created xsi:type="dcterms:W3CDTF">2016-05-03T04:17:48Z</dcterms:created>
  <dcterms:modified xsi:type="dcterms:W3CDTF">2017-03-10T01:42:35Z</dcterms:modified>
</cp:coreProperties>
</file>