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5" r:id="rId3"/>
    <p:sldId id="308" r:id="rId4"/>
    <p:sldId id="312" r:id="rId5"/>
    <p:sldId id="313" r:id="rId6"/>
    <p:sldId id="309" r:id="rId7"/>
    <p:sldId id="310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>
      <p:ext uri="{19B8F6BF-5375-455C-9EA6-DF929625EA0E}">
        <p15:presenceInfo xmlns:p15="http://schemas.microsoft.com/office/powerpoint/2012/main" userId="4890d3d1e3dea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95" autoAdjust="0"/>
  </p:normalViewPr>
  <p:slideViewPr>
    <p:cSldViewPr snapToGrid="0">
      <p:cViewPr varScale="1">
        <p:scale>
          <a:sx n="127" d="100"/>
          <a:sy n="127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2017-03-14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2017-03-14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2017-03-14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2017-03-14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3/14/2017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516812"/>
            <a:ext cx="5643593" cy="4355655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/>
              <a:t>for</a:t>
            </a:r>
            <a:r>
              <a:rPr lang="ko-KR" altLang="en-US" sz="1600" dirty="0"/>
              <a:t>문의 기본 원리의 이해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 err="1"/>
              <a:t>초기식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반복을 위한 변수의 선언 및 초기화에 사용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조건식 </a:t>
            </a:r>
            <a:r>
              <a:rPr lang="en-US" altLang="ko-KR" sz="1600" dirty="0"/>
              <a:t>: </a:t>
            </a:r>
            <a:r>
              <a:rPr lang="ko-KR" altLang="en-US" sz="1600" dirty="0"/>
              <a:t>반복의 조건을 검사하는 목적으로 선언됨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 err="1"/>
              <a:t>증감식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반복의 조건을 ＇거짓＇ 으로 만드는 증가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    </a:t>
            </a:r>
            <a:r>
              <a:rPr lang="ko-KR" altLang="en-US" sz="1600" dirty="0"/>
              <a:t>및 감소연산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for(</a:t>
            </a:r>
            <a:r>
              <a:rPr lang="ko-KR" altLang="en-US" sz="1600" dirty="0" err="1"/>
              <a:t>초기식</a:t>
            </a:r>
            <a:r>
              <a:rPr lang="en-US" altLang="ko-KR" sz="1600" dirty="0"/>
              <a:t>; </a:t>
            </a:r>
            <a:r>
              <a:rPr lang="ko-KR" altLang="en-US" sz="1600" dirty="0"/>
              <a:t>조건식</a:t>
            </a:r>
            <a:r>
              <a:rPr lang="en-US" altLang="ko-KR" sz="1600" dirty="0"/>
              <a:t>; </a:t>
            </a:r>
            <a:r>
              <a:rPr lang="ko-KR" altLang="en-US" sz="1600" dirty="0" err="1"/>
              <a:t>증감식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	//</a:t>
            </a:r>
            <a:r>
              <a:rPr lang="ko-KR" altLang="en-US" sz="1600" dirty="0"/>
              <a:t>반복의 대상이 되는 문장들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53" y="1690689"/>
            <a:ext cx="26098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53" y="3294857"/>
            <a:ext cx="714375" cy="219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45053" y="2891940"/>
            <a:ext cx="185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3/14/2017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564202" y="1506179"/>
            <a:ext cx="5579798" cy="4355655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num</a:t>
            </a:r>
            <a:r>
              <a:rPr lang="ko-KR" altLang="en-US" sz="1600" dirty="0"/>
              <a:t> </a:t>
            </a:r>
            <a:r>
              <a:rPr lang="en-US" altLang="ko-KR" sz="1600" dirty="0"/>
              <a:t>=0;  // </a:t>
            </a:r>
            <a:r>
              <a:rPr lang="ko-KR" altLang="en-US" sz="1600" dirty="0"/>
              <a:t>초기값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num</a:t>
            </a:r>
            <a:r>
              <a:rPr lang="ko-KR" altLang="en-US" sz="1600" dirty="0"/>
              <a:t> </a:t>
            </a:r>
            <a:r>
              <a:rPr lang="en-US" altLang="ko-KR" sz="1600" dirty="0"/>
              <a:t>&lt;3;</a:t>
            </a:r>
            <a:r>
              <a:rPr lang="ko-KR" altLang="en-US" sz="1600" dirty="0"/>
              <a:t>      </a:t>
            </a:r>
            <a:r>
              <a:rPr lang="en-US" altLang="ko-KR" sz="1600" dirty="0"/>
              <a:t>// </a:t>
            </a:r>
            <a:r>
              <a:rPr lang="ko-KR" altLang="en-US" sz="1600" dirty="0"/>
              <a:t>조건식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(“HI!“);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num</a:t>
            </a:r>
            <a:r>
              <a:rPr lang="en-US" altLang="ko-KR" sz="1600" dirty="0"/>
              <a:t>++       // </a:t>
            </a:r>
            <a:r>
              <a:rPr lang="ko-KR" altLang="en-US" sz="1600" dirty="0" err="1"/>
              <a:t>증감문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번호 순서가 의미하는 것은 </a:t>
            </a:r>
            <a:r>
              <a:rPr lang="en-US" altLang="ko-KR" sz="1600" dirty="0"/>
              <a:t>for</a:t>
            </a:r>
            <a:r>
              <a:rPr lang="ko-KR" altLang="en-US" sz="1600" dirty="0"/>
              <a:t>문의 </a:t>
            </a:r>
            <a:br>
              <a:rPr lang="en-US" altLang="ko-KR" sz="1600" dirty="0"/>
            </a:br>
            <a:r>
              <a:rPr lang="ko-KR" altLang="en-US" sz="1600" dirty="0"/>
              <a:t>실행 순서입니다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i</a:t>
            </a:r>
            <a:r>
              <a:rPr lang="ko-KR" altLang="en-US" sz="1600" dirty="0"/>
              <a:t>가 선언되고</a:t>
            </a:r>
            <a:r>
              <a:rPr lang="en-US" altLang="ko-KR" sz="1600" dirty="0"/>
              <a:t>, for</a:t>
            </a:r>
            <a:r>
              <a:rPr lang="ko-KR" altLang="en-US" sz="1600" dirty="0"/>
              <a:t>문안에서 초기화가 되고 있습니다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1-&gt;2-&gt;3-&gt;4-&gt;2-&gt;3-&gt;4-&gt;</a:t>
            </a:r>
            <a:r>
              <a:rPr lang="en-US" altLang="ko-KR" sz="1600" dirty="0"/>
              <a:t>2-&gt;3-&gt;4-&gt;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주의해서 볼 부분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초기화는 한번만 이루어 진다</a:t>
            </a:r>
            <a:r>
              <a:rPr lang="en-US" altLang="ko-KR" sz="16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최초 루프에서 증감문은 실행되지 않는다</a:t>
            </a:r>
            <a:r>
              <a:rPr lang="en-US" altLang="ko-KR" sz="16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/>
              <a:t>한회전이 끝나고 두 번째부터는 조건식 검사 전에 증감문을 실행한다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5" y="2430914"/>
            <a:ext cx="3126717" cy="16519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82654" y="2998381"/>
            <a:ext cx="5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59" y="2987748"/>
            <a:ext cx="5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329" y="3414281"/>
            <a:ext cx="5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572" y="2970025"/>
            <a:ext cx="52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3/14/2017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문의 다양한 형태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4" y="1628884"/>
            <a:ext cx="7367732" cy="34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3/14/2017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다중 </a:t>
            </a:r>
            <a:r>
              <a:rPr lang="en-US" altLang="ko-KR" sz="2400" dirty="0"/>
              <a:t>for</a:t>
            </a:r>
            <a:r>
              <a:rPr lang="ko-KR" altLang="en-US" sz="2400" dirty="0"/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6" y="4481057"/>
            <a:ext cx="2456121" cy="1385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404" y="3993507"/>
            <a:ext cx="185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5" y="1392149"/>
            <a:ext cx="6536387" cy="2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직각 삼각형 별 찍기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97" y="2378718"/>
            <a:ext cx="3000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역삼각형 별 찍기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b="1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5" y="2368183"/>
            <a:ext cx="2962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5739"/>
            <a:ext cx="7886699" cy="46905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다중 별 찍기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b="1" dirty="0"/>
              <a:t>결과화면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4" y="2803677"/>
            <a:ext cx="3248025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83" y="2851302"/>
            <a:ext cx="3409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12650</TotalTime>
  <Words>110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실습 3주차</vt:lpstr>
      <vt:lpstr>for</vt:lpstr>
      <vt:lpstr>for</vt:lpstr>
      <vt:lpstr>for문의 다양한 형태</vt:lpstr>
      <vt:lpstr>다중 for문</vt:lpstr>
      <vt:lpstr>실습 1</vt:lpstr>
      <vt:lpstr>실습 2</vt:lpstr>
      <vt:lpstr>실습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Eunsu Ko</cp:lastModifiedBy>
  <cp:revision>117</cp:revision>
  <dcterms:created xsi:type="dcterms:W3CDTF">2016-05-03T04:17:48Z</dcterms:created>
  <dcterms:modified xsi:type="dcterms:W3CDTF">2017-03-14T13:12:28Z</dcterms:modified>
</cp:coreProperties>
</file>