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0" r:id="rId2"/>
    <p:sldId id="311" r:id="rId3"/>
    <p:sldId id="313" r:id="rId4"/>
    <p:sldId id="314" r:id="rId5"/>
    <p:sldId id="312" r:id="rId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889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r">
              <a:defRPr sz="1300"/>
            </a:lvl1pPr>
          </a:lstStyle>
          <a:p>
            <a:fld id="{D4C3489E-5789-4F01-8201-898D29666ED8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3" rIns="96506" bIns="48253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6506" tIns="48253" rIns="96506" bIns="48253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r">
              <a:defRPr sz="1300"/>
            </a:lvl1pPr>
          </a:lstStyle>
          <a:p>
            <a:fld id="{CEC97AB9-0440-43D9-B7FE-7248797094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626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F672-A902-4F40-BDE2-D9C844241D09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 w="63500" cmpd="thickThin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3066265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과제 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ko-KR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주차</a:t>
            </a:r>
            <a:endParaRPr kumimoji="0" lang="ko-KR" altLang="en-US" sz="3200" b="0" i="0" u="none" strike="noStrike" kern="1200" cap="none" spc="0" normalizeH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4366" y="2203464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 smtClean="0"/>
              <a:t>포인터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38286"/>
            <a:ext cx="40576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00504"/>
            <a:ext cx="30289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4"/>
          <p:cNvSpPr txBox="1"/>
          <p:nvPr/>
        </p:nvSpPr>
        <p:spPr>
          <a:xfrm>
            <a:off x="4714908" y="1514291"/>
            <a:ext cx="4429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ch1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ch2</a:t>
            </a:r>
            <a:r>
              <a:rPr lang="ko-KR" altLang="en-US" dirty="0" smtClean="0"/>
              <a:t>에 각각 대입한 값을 바꿔서 </a:t>
            </a:r>
            <a:endParaRPr lang="en-US" altLang="ko-KR" dirty="0" smtClean="0"/>
          </a:p>
          <a:p>
            <a:r>
              <a:rPr lang="ko-KR" altLang="en-US" dirty="0" smtClean="0"/>
              <a:t> 저장한다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포인터를 사용할 것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나머지 코드를 완성하되 아래와 같이 </a:t>
            </a:r>
            <a:endParaRPr lang="en-US" altLang="ko-KR" dirty="0" smtClean="0"/>
          </a:p>
          <a:p>
            <a:r>
              <a:rPr lang="ko-KR" altLang="en-US" dirty="0" smtClean="0"/>
              <a:t> 출력 되도록 작성한다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56102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5929322" y="1559470"/>
            <a:ext cx="44291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check1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&amp;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arr+i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같은표현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check2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*(</a:t>
            </a:r>
            <a:r>
              <a:rPr lang="en-US" altLang="ko-KR" dirty="0" err="1" smtClean="0"/>
              <a:t>arr+i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같은표현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check3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Pt=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; </a:t>
            </a:r>
            <a:r>
              <a:rPr lang="ko-KR" altLang="en-US" dirty="0" smtClean="0"/>
              <a:t>처리 후 </a:t>
            </a:r>
            <a:endParaRPr lang="en-US" altLang="ko-KR" dirty="0" smtClean="0"/>
          </a:p>
          <a:p>
            <a:r>
              <a:rPr lang="en-US" altLang="ko-KR" dirty="0" smtClean="0"/>
              <a:t> pt[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같은표현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30670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929198"/>
            <a:ext cx="1504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4"/>
          <p:cNvSpPr txBox="1"/>
          <p:nvPr/>
        </p:nvSpPr>
        <p:spPr>
          <a:xfrm>
            <a:off x="4714876" y="1428736"/>
            <a:ext cx="442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아래 결과처럼 출력될 수 있게</a:t>
            </a:r>
            <a:endParaRPr lang="en-US" altLang="ko-KR" dirty="0" smtClean="0"/>
          </a:p>
          <a:p>
            <a:r>
              <a:rPr lang="en-US" altLang="ko-KR" dirty="0" smtClean="0"/>
              <a:t>func_2 </a:t>
            </a:r>
            <a:r>
              <a:rPr lang="ko-KR" altLang="en-US" dirty="0" smtClean="0"/>
              <a:t>함수를 작성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71612"/>
            <a:ext cx="4929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최대값 최소값 출력 프로그램 작성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제시된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문을 그대로 활용할 것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각각의 함수를 완성하되 사용할 함수의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인자는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스스로 채운다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input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num1 ,2 ,3 </a:t>
            </a:r>
            <a:r>
              <a:rPr lang="ko-KR" altLang="en-US" dirty="0" smtClean="0"/>
              <a:t>의 값을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차례로 입력 받는 함수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num1 ,2 ,3 </a:t>
            </a:r>
            <a:r>
              <a:rPr lang="ko-KR" altLang="en-US" dirty="0" smtClean="0"/>
              <a:t>의 값을 비교하여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최대값은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에 최소값은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3895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62493"/>
            <a:ext cx="2838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127</Words>
  <Application>Microsoft Office PowerPoint</Application>
  <PresentationFormat>화면 슬라이드 쇼(4:3)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슬라이드 1</vt:lpstr>
      <vt:lpstr>실습</vt:lpstr>
      <vt:lpstr>실습</vt:lpstr>
      <vt:lpstr>실습</vt:lpstr>
      <vt:lpstr>과제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 및 실험</dc:title>
  <dc:creator>hyunseok</dc:creator>
  <cp:lastModifiedBy>So</cp:lastModifiedBy>
  <cp:revision>230</cp:revision>
  <dcterms:created xsi:type="dcterms:W3CDTF">2009-03-01T13:33:07Z</dcterms:created>
  <dcterms:modified xsi:type="dcterms:W3CDTF">2015-04-06T00:12:43Z</dcterms:modified>
</cp:coreProperties>
</file>