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1" r:id="rId3"/>
    <p:sldId id="312" r:id="rId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87937" autoAdjust="0"/>
  </p:normalViewPr>
  <p:slideViewPr>
    <p:cSldViewPr>
      <p:cViewPr varScale="1">
        <p:scale>
          <a:sx n="101" d="100"/>
          <a:sy n="101" d="100"/>
        </p:scale>
        <p:origin x="-19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r">
              <a:defRPr sz="1300"/>
            </a:lvl1pPr>
          </a:lstStyle>
          <a:p>
            <a:fld id="{D4C3489E-5789-4F01-8201-898D29666ED8}" type="datetimeFigureOut">
              <a:rPr lang="ko-KR" altLang="en-US" smtClean="0"/>
              <a:pPr/>
              <a:t>2015-04-14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3" rIns="96506" bIns="4825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506" tIns="48253" rIns="96506" bIns="48253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r">
              <a:defRPr sz="1300"/>
            </a:lvl1pPr>
          </a:lstStyle>
          <a:p>
            <a:fld id="{CEC97AB9-0440-43D9-B7FE-7248797094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626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F672-A902-4F40-BDE2-D9C844241D09}" type="datetimeFigureOut">
              <a:rPr lang="ko-KR" altLang="en-US" smtClean="0"/>
              <a:pPr/>
              <a:t>2015-04-14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 w="635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3066265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과제 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ko-KR" altLang="en-US" sz="3200" b="0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주차</a:t>
            </a:r>
            <a:endParaRPr kumimoji="0" lang="ko-KR" altLang="en-US" sz="3200" b="0" i="0" u="none" strike="noStrike" kern="1200" cap="none" spc="0" normalizeH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4366" y="2203464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 smtClean="0"/>
              <a:t>포인터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1144676"/>
            <a:ext cx="49292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표준 라이브러리 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있는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strncpy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 구현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제시된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문을 그대로 활용할 것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함수의 인자 </a:t>
            </a:r>
            <a:r>
              <a:rPr lang="ko-KR" altLang="en-US" sz="1600" dirty="0" err="1" smtClean="0"/>
              <a:t>자료형은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man page</a:t>
            </a:r>
            <a:r>
              <a:rPr lang="ko-KR" altLang="en-US" sz="1600" dirty="0" smtClean="0"/>
              <a:t>와 동일하게</a:t>
            </a:r>
            <a:endParaRPr lang="en-US" altLang="ko-KR" sz="1600" dirty="0" smtClean="0"/>
          </a:p>
          <a:p>
            <a:r>
              <a:rPr lang="ko-KR" altLang="en-US" sz="1600" dirty="0" smtClean="0"/>
              <a:t>  할 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아래와 같이 출력되도록 </a:t>
            </a:r>
            <a:r>
              <a:rPr lang="en-US" altLang="ko-KR" sz="1600" dirty="0" err="1" smtClean="0"/>
              <a:t>strncpy_user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r>
              <a:rPr lang="en-US" altLang="ko-KR" sz="1600" dirty="0" smtClean="0"/>
              <a:t>  main</a:t>
            </a:r>
            <a:r>
              <a:rPr lang="ko-KR" altLang="en-US" sz="1600" dirty="0" smtClean="0"/>
              <a:t>문에서 적절히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152950" cy="326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929198"/>
            <a:ext cx="2828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48" y="1000108"/>
            <a:ext cx="49292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표준 라이브러리 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있는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memset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 구현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제시된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문을 그대로 활용할 것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함수의 인자 </a:t>
            </a:r>
            <a:r>
              <a:rPr lang="ko-KR" altLang="en-US" sz="1600" dirty="0" err="1" smtClean="0"/>
              <a:t>자료형은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man page</a:t>
            </a:r>
            <a:r>
              <a:rPr lang="ko-KR" altLang="en-US" sz="1600" dirty="0" smtClean="0"/>
              <a:t>와 동일하게</a:t>
            </a:r>
            <a:endParaRPr lang="en-US" altLang="ko-KR" sz="1600" dirty="0" smtClean="0"/>
          </a:p>
          <a:p>
            <a:r>
              <a:rPr lang="ko-KR" altLang="en-US" sz="1600" dirty="0" smtClean="0"/>
              <a:t>  할 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배열에 제시된 문자열과 다른 길이의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문자열을 넣어줘도 정상 동작해야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아래와 같이 출력되도록 한다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99227"/>
            <a:ext cx="3571900" cy="483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362472"/>
            <a:ext cx="23907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93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실습</vt:lpstr>
      <vt:lpstr>과제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및 실험</dc:title>
  <dc:creator>hyunseok</dc:creator>
  <cp:lastModifiedBy>So</cp:lastModifiedBy>
  <cp:revision>246</cp:revision>
  <dcterms:created xsi:type="dcterms:W3CDTF">2009-03-01T13:33:07Z</dcterms:created>
  <dcterms:modified xsi:type="dcterms:W3CDTF">2015-04-14T12:20:31Z</dcterms:modified>
</cp:coreProperties>
</file>