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damental" id="{28DE8A76-2D68-864B-A3C7-0ED86A914C27}">
          <p14:sldIdLst>
            <p14:sldId id="256"/>
            <p14:sldId id="257"/>
            <p14:sldId id="259"/>
            <p14:sldId id="258"/>
            <p14:sldId id="270"/>
            <p14:sldId id="260"/>
            <p14:sldId id="261"/>
            <p14:sldId id="262"/>
          </p14:sldIdLst>
        </p14:section>
        <p14:section name="Utilities" id="{B6935731-4928-4541-96DE-F184ECE67BF5}">
          <p14:sldIdLst>
            <p14:sldId id="263"/>
            <p14:sldId id="264"/>
            <p14:sldId id="265"/>
            <p14:sldId id="267"/>
          </p14:sldIdLst>
        </p14:section>
        <p14:section name="Plugin" id="{AA7E119F-0C8B-5242-92A5-A3DBE32B4967}">
          <p14:sldIdLst>
            <p14:sldId id="269"/>
          </p14:sldIdLst>
        </p14:section>
        <p14:section name="KEY WORDS" id="{06C70FBC-3A29-0E40-9850-DFFA87B0284E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42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91AD6-D11E-5D42-979E-2DAFEF153082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90B1-5F5E-A045-B035-7D0D19AE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0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90B1-5F5E-A045-B035-7D0D19AEE6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EBE-AE0E-6843-A48C-6C811D3B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5B2C-8962-8346-84E9-91E40234F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7407-898E-8442-84EC-AA7F2452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806A-8E69-7E4C-B32B-033D52CF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D356-DA57-864A-815D-E065C7F6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9EF3-DD69-244A-AC06-68977C64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B5A58-4CAA-FC43-9972-71B661FA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7965-E7AC-B34A-8BA6-0D2DE1E9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1B34-4306-4743-A487-7D5CF690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A75F-A2F0-EA4E-9ED5-74DC3F77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F2BD7-D05E-F84C-B510-D7FC445D7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21DE5-F5F4-F940-ACB5-F59E4FC2F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E5F24-154E-164D-AE5F-FB3B6A96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1B6F-7541-8340-A041-71972F92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658B-D2E5-6B4E-BB57-2EBC8192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08AC-C704-3140-85A1-6D9662D0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5580-56F2-624E-8842-8D37741D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B2B7-F416-FF48-861B-189562C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62CA-FD44-8C4A-9959-9255DA8B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B5C3-DF8D-F642-B91A-9180C89B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4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5C22-6C47-A745-9F0F-3F9C9B36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000C8-2F3D-1940-8EC9-EC6C19AE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B72F3-4009-CC4A-8A3D-4BD7BF46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E35B-8CCF-CB4E-A586-744C5270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E606-E38C-E041-8715-6F3BA945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6E76-27BE-AC4A-88F8-3644F910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F268-4B6C-4947-BE39-549DDFFD0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AD34E-44EE-F348-BD16-67FCEECB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1C66-3B81-5B46-B173-19204E0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D4794-97A4-9644-A147-EB8DA944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C872D-BFE2-0F40-A8E0-B75669B6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1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FCD5-2B05-0F4D-A06A-5C2C4EF6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225CF-3C20-3F43-8335-C371F442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0D1E1-18AF-DD43-8CE7-85B4F4C5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4CDCC-CCB8-9A48-B60A-F36C82508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853B7-EB7E-854E-B4BD-9ACB4DC07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237D0-40BB-1E45-A131-506ACB14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3EC4A-173D-3B4F-B347-B550979F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29536-484B-DC48-80D3-9DB2E3C8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C095-E41B-2C43-B97C-9AF31018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60933-A2EB-4F44-AE09-0D2B8EDD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8AB5-40F5-E047-97E4-A348D5D6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CD527-D50C-BD42-9516-CB3A7035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F91D0-E213-144D-B252-B6876B92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59482-E6E6-874C-8744-D722FC24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E0F61-EABC-B34B-B5E6-9ECE31F2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0D66-EA09-0742-9D8A-25A9DF3B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519F-4DA6-0F4A-B085-49D029FA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6D82C-C51B-5248-A58A-E90DB3A5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E2B24-2D62-6543-B13A-022F4DED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B3B2-D2A5-D447-9394-2243EC84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6F045-ACAE-024B-9338-1EFF5B31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2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C49E-9392-E744-A813-73718725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28039-084F-AC48-BB5F-C23BBC36E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A7AA0-14F6-2E4A-8BD6-BF6146E7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A0710-4827-B94B-96AD-DBB70359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272C8-F846-0140-BE67-B478D6C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A11B7-7A21-4E40-B6C8-DBEA3216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2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79E3B-5E54-B641-ACEA-4C5D7F4A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220B-AE15-7048-854B-A8F053C5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B107-4B96-8348-ABE5-94CECD35D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EC35-486E-0448-B083-CE1C25722250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0023-9C3A-1748-BA83-FF7840980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B622-FBB7-F64B-848E-EB1DAB37F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6FBE-00EF-FA48-9957-19816517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294D-183E-3846-8C4C-04633DE8B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easy-test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A08F1-45C3-D34F-B844-82C4CB666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杨华伟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072B-8EB5-AF43-AE9B-0B15C78E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pycodegenconfig.json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46E9-7CAA-C14C-A0B5-3F357E44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"</a:t>
            </a:r>
            <a:r>
              <a:rPr lang="en-US" dirty="0" err="1"/>
              <a:t>swagger_doc</a:t>
            </a:r>
            <a:r>
              <a:rPr lang="en-US" dirty="0"/>
              <a:t>": "http://localhost:9222/v2/</a:t>
            </a:r>
            <a:r>
              <a:rPr lang="en-US" dirty="0" err="1"/>
              <a:t>api</a:t>
            </a:r>
            <a:r>
              <a:rPr lang="en-US" dirty="0"/>
              <a:t>-docs",</a:t>
            </a:r>
            <a:br>
              <a:rPr lang="en-US" dirty="0"/>
            </a:br>
            <a:r>
              <a:rPr lang="en-US" dirty="0"/>
              <a:t>  "</a:t>
            </a:r>
            <a:r>
              <a:rPr lang="en-US" dirty="0" err="1"/>
              <a:t>api_bases</a:t>
            </a:r>
            <a:r>
              <a:rPr lang="en-US" dirty="0"/>
              <a:t>": [</a:t>
            </a:r>
            <a:br>
              <a:rPr lang="en-US" dirty="0"/>
            </a:br>
            <a:r>
              <a:rPr lang="en-US" dirty="0"/>
              <a:t>    "/mustang/manager"</a:t>
            </a:r>
            <a:br>
              <a:rPr lang="en-US" dirty="0"/>
            </a:br>
            <a:r>
              <a:rPr lang="en-US" dirty="0"/>
              <a:t>  ],</a:t>
            </a:r>
            <a:br>
              <a:rPr lang="en-US" dirty="0"/>
            </a:br>
            <a:r>
              <a:rPr lang="en-US" dirty="0"/>
              <a:t>  "</a:t>
            </a:r>
            <a:r>
              <a:rPr lang="en-US" dirty="0" err="1"/>
              <a:t>included_paths</a:t>
            </a:r>
            <a:r>
              <a:rPr lang="en-US" dirty="0"/>
              <a:t>": [],</a:t>
            </a:r>
            <a:br>
              <a:rPr lang="en-US" dirty="0"/>
            </a:br>
            <a:r>
              <a:rPr lang="en-US" dirty="0"/>
              <a:t>  "</a:t>
            </a:r>
            <a:r>
              <a:rPr lang="en-US" dirty="0" err="1"/>
              <a:t>excluded_paths</a:t>
            </a:r>
            <a:r>
              <a:rPr lang="en-US" dirty="0"/>
              <a:t>": [],</a:t>
            </a:r>
            <a:br>
              <a:rPr lang="en-US" dirty="0"/>
            </a:br>
            <a:r>
              <a:rPr lang="en-US" dirty="0"/>
              <a:t>  "</a:t>
            </a:r>
            <a:r>
              <a:rPr lang="en-US" dirty="0" err="1"/>
              <a:t>target_relative_dir</a:t>
            </a:r>
            <a:r>
              <a:rPr lang="en-US" dirty="0"/>
              <a:t>": "../../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mustang_manager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ja-JP" altLang="en-US"/>
              <a:t>位置</a:t>
            </a:r>
            <a:r>
              <a:rPr lang="zh-CN" altLang="en-US" dirty="0"/>
              <a:t>：</a:t>
            </a:r>
            <a:r>
              <a:rPr lang="ja-JP" altLang="en-US"/>
              <a:t>测试项目根目录</a:t>
            </a:r>
            <a:r>
              <a:rPr lang="zh-CN" altLang="en-US" dirty="0"/>
              <a:t>，</a:t>
            </a:r>
            <a:r>
              <a:rPr lang="en-US" altLang="zh-CN" dirty="0"/>
              <a:t>auto/</a:t>
            </a:r>
            <a:r>
              <a:rPr lang="en-US" altLang="zh-CN" dirty="0" err="1"/>
              <a:t>mustang_manager</a:t>
            </a:r>
            <a:r>
              <a:rPr lang="en-US" altLang="zh-CN" dirty="0"/>
              <a:t>/</a:t>
            </a:r>
            <a:r>
              <a:rPr lang="en-US" altLang="zh-CN" dirty="0" err="1"/>
              <a:t>pycodegenconfig.json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4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18BE-76AE-1840-A71E-15ACF7B8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</a:t>
            </a:r>
            <a:r>
              <a:rPr lang="ja-JP" altLang="en-US"/>
              <a:t>访问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C5CD-DA78-094D-B0AE-0015598F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对</a:t>
            </a:r>
            <a:r>
              <a:rPr lang="en-US" altLang="ja-JP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SQLServer</a:t>
            </a:r>
            <a:r>
              <a:rPr lang="zh-CN" altLang="en-US" dirty="0"/>
              <a:t>，</a:t>
            </a:r>
            <a:r>
              <a:rPr lang="en-US" altLang="zh-CN" dirty="0" err="1"/>
              <a:t>Sqlite</a:t>
            </a:r>
            <a:r>
              <a:rPr lang="ja-JP" altLang="en-US"/>
              <a:t>的增删改查</a:t>
            </a:r>
            <a:endParaRPr lang="en-US" altLang="ja-JP" dirty="0"/>
          </a:p>
          <a:p>
            <a:r>
              <a:rPr lang="en-US" dirty="0"/>
              <a:t>ORM</a:t>
            </a:r>
            <a:r>
              <a:rPr lang="zh-CN" altLang="en-US" dirty="0"/>
              <a:t> </a:t>
            </a:r>
            <a:r>
              <a:rPr lang="en-US" altLang="ja-JP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</a:p>
          <a:p>
            <a:r>
              <a:rPr lang="en-US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4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4F92-0BD9-7245-A962-9A06A0C1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576D-E0F2-444C-98D1-AEF89C4C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dateUtil</a:t>
            </a:r>
            <a:endParaRPr lang="en-US" dirty="0"/>
          </a:p>
          <a:p>
            <a:r>
              <a:rPr lang="en-US" dirty="0" err="1"/>
              <a:t>jsonUtil</a:t>
            </a:r>
            <a:endParaRPr lang="en-US" dirty="0"/>
          </a:p>
          <a:p>
            <a:r>
              <a:rPr lang="en-US" altLang="zh-CN" dirty="0" err="1"/>
              <a:t>local_storage</a:t>
            </a:r>
            <a:endParaRPr lang="en-US" dirty="0"/>
          </a:p>
          <a:p>
            <a:r>
              <a:rPr lang="en-US" dirty="0" err="1"/>
              <a:t>netUtil</a:t>
            </a:r>
            <a:endParaRPr lang="en-US" dirty="0"/>
          </a:p>
          <a:p>
            <a:r>
              <a:rPr lang="en-US" dirty="0" err="1"/>
              <a:t>randomUtil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3CE0-F650-734B-A8D2-728B0272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pytest_salt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F4AE-145D-FF46-A5F4-F2B9A96F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指定执行环境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en-US" altLang="zh-CN" dirty="0" err="1"/>
              <a:t>env</a:t>
            </a:r>
            <a:r>
              <a:rPr lang="zh-CN" altLang="en-US" dirty="0"/>
              <a:t> </a:t>
            </a:r>
            <a:r>
              <a:rPr lang="en-US" altLang="zh-CN" dirty="0"/>
              <a:t>qa,qa1,qa2…</a:t>
            </a:r>
          </a:p>
          <a:p>
            <a:r>
              <a:rPr lang="en-US" dirty="0"/>
              <a:t>Auto</a:t>
            </a:r>
            <a:r>
              <a:rPr lang="zh-CN" altLang="en-US" dirty="0"/>
              <a:t> </a:t>
            </a:r>
            <a:r>
              <a:rPr lang="en-US" altLang="zh-CN" dirty="0"/>
              <a:t>backup</a:t>
            </a:r>
            <a:r>
              <a:rPr lang="zh-CN" altLang="en-US" dirty="0"/>
              <a:t> </a:t>
            </a:r>
            <a:r>
              <a:rPr lang="en-US" altLang="zh-CN" dirty="0"/>
              <a:t>reports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C647C-238A-8D44-86A0-5DC99B0F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1475"/>
            <a:ext cx="3784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7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F910BA-6883-B54A-BE8D-17BC451FC5F0}"/>
              </a:ext>
            </a:extLst>
          </p:cNvPr>
          <p:cNvSpPr/>
          <p:nvPr/>
        </p:nvSpPr>
        <p:spPr>
          <a:xfrm>
            <a:off x="5347853" y="3228110"/>
            <a:ext cx="1496291" cy="59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F5AC8B-C845-EB47-83EA-17747FBEFDD9}"/>
              </a:ext>
            </a:extLst>
          </p:cNvPr>
          <p:cNvSpPr/>
          <p:nvPr/>
        </p:nvSpPr>
        <p:spPr>
          <a:xfrm>
            <a:off x="5347853" y="2202875"/>
            <a:ext cx="1496291" cy="59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Testcase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87754D-4FB7-1B46-8BDC-D4FC3C1B46E3}"/>
              </a:ext>
            </a:extLst>
          </p:cNvPr>
          <p:cNvSpPr/>
          <p:nvPr/>
        </p:nvSpPr>
        <p:spPr>
          <a:xfrm>
            <a:off x="8381999" y="2202874"/>
            <a:ext cx="1496291" cy="59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conftest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18C2C-ADDD-BB4C-BF33-63535CAF4367}"/>
              </a:ext>
            </a:extLst>
          </p:cNvPr>
          <p:cNvSpPr/>
          <p:nvPr/>
        </p:nvSpPr>
        <p:spPr>
          <a:xfrm>
            <a:off x="2092036" y="2202874"/>
            <a:ext cx="1496291" cy="59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</a:t>
            </a:r>
            <a:r>
              <a:rPr lang="en-US" altLang="zh-CN" dirty="0" err="1"/>
              <a:t>D</a:t>
            </a:r>
            <a:r>
              <a:rPr lang="en-US" dirty="0" err="1"/>
              <a:t>ata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B619B9-D5D8-A64E-B2E5-EA9C3AA28CD7}"/>
              </a:ext>
            </a:extLst>
          </p:cNvPr>
          <p:cNvSpPr/>
          <p:nvPr/>
        </p:nvSpPr>
        <p:spPr>
          <a:xfrm>
            <a:off x="2092035" y="3228110"/>
            <a:ext cx="1496291" cy="59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BDDEF7-A4C8-4243-B5F4-173038578E98}"/>
              </a:ext>
            </a:extLst>
          </p:cNvPr>
          <p:cNvSpPr/>
          <p:nvPr/>
        </p:nvSpPr>
        <p:spPr>
          <a:xfrm>
            <a:off x="8381999" y="3228110"/>
            <a:ext cx="1496291" cy="59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Plugins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C186D6-10F6-AB40-A6E9-0B8AF364BD51}"/>
              </a:ext>
            </a:extLst>
          </p:cNvPr>
          <p:cNvSpPr/>
          <p:nvPr/>
        </p:nvSpPr>
        <p:spPr>
          <a:xfrm>
            <a:off x="3851562" y="4281052"/>
            <a:ext cx="1496291" cy="59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7D364-2637-C84A-B849-7D672CEC22AE}"/>
              </a:ext>
            </a:extLst>
          </p:cNvPr>
          <p:cNvSpPr/>
          <p:nvPr/>
        </p:nvSpPr>
        <p:spPr>
          <a:xfrm>
            <a:off x="6733311" y="4253345"/>
            <a:ext cx="1496291" cy="59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243C0F-C4B5-9548-AB0C-BB78BC41A646}"/>
              </a:ext>
            </a:extLst>
          </p:cNvPr>
          <p:cNvSpPr/>
          <p:nvPr/>
        </p:nvSpPr>
        <p:spPr>
          <a:xfrm>
            <a:off x="401781" y="311731"/>
            <a:ext cx="1496291" cy="59574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3F06-30AC-A542-AE56-B0F65AE2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项目结构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DC0031-C348-3D46-9707-8D26B827F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4380" y="748145"/>
            <a:ext cx="4452925" cy="574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5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8D2F-BA4C-CB4B-96FA-9BF0655B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3D6D47-016F-E644-8932-244796C6F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08" y="1690688"/>
            <a:ext cx="10448892" cy="46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F8DC-113C-B246-8A3A-70885F7A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hooks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18ED4C-0CF8-2049-ACE1-1C48C1B60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27" y="1690688"/>
            <a:ext cx="10513573" cy="34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1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5DC5-FB42-154E-94A1-0284FF77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serve</a:t>
            </a:r>
            <a:r>
              <a:rPr lang="zh-CN" altLang="en-US" dirty="0"/>
              <a:t> </a:t>
            </a:r>
            <a:r>
              <a:rPr lang="en-US" altLang="zh-CN" dirty="0"/>
              <a:t>testcases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CCD-DBC7-9A4B-A5B7-933E2220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需要封装</a:t>
            </a:r>
            <a:r>
              <a:rPr lang="zh-CN" altLang="en-US" dirty="0"/>
              <a:t>、</a:t>
            </a:r>
            <a:r>
              <a:rPr lang="ja-JP" altLang="en-US"/>
              <a:t>扩展</a:t>
            </a:r>
            <a:r>
              <a:rPr lang="zh-CN" altLang="en-US" dirty="0"/>
              <a:t>、</a:t>
            </a:r>
            <a:r>
              <a:rPr lang="ja-JP" altLang="en-US"/>
              <a:t>组合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A6EB4-7563-5A4B-AFC9-F6A05588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3393"/>
            <a:ext cx="8232044" cy="31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961-D3E7-6147-8B20-2B879E9A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conftest</a:t>
            </a:r>
            <a:r>
              <a:rPr lang="en-US" altLang="zh-CN" dirty="0" err="1"/>
              <a:t>.py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plugins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D7DE-0D64-C24C-8D86-DB39A081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替代</a:t>
            </a:r>
            <a:r>
              <a:rPr lang="en-US" altLang="ja-JP" dirty="0" err="1"/>
              <a:t>xunit</a:t>
            </a:r>
            <a:r>
              <a:rPr lang="ja-JP" altLang="en-US"/>
              <a:t>风格</a:t>
            </a:r>
            <a:r>
              <a:rPr lang="zh-CN" altLang="en-US" dirty="0"/>
              <a:t>，</a:t>
            </a:r>
            <a:r>
              <a:rPr lang="en-US" altLang="ja-JP" dirty="0"/>
              <a:t>setup</a:t>
            </a:r>
            <a:r>
              <a:rPr lang="en-US" altLang="zh-CN" dirty="0"/>
              <a:t>/teardown…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Scope:</a:t>
            </a:r>
            <a:r>
              <a:rPr lang="zh-CN" altLang="en-US" dirty="0"/>
              <a:t> </a:t>
            </a:r>
            <a:r>
              <a:rPr lang="en-US" altLang="zh-CN" dirty="0"/>
              <a:t>session,</a:t>
            </a:r>
            <a:r>
              <a:rPr lang="zh-CN" altLang="en-US" dirty="0"/>
              <a:t> </a:t>
            </a:r>
            <a:r>
              <a:rPr lang="en-US" altLang="zh-CN" dirty="0"/>
              <a:t>package,</a:t>
            </a:r>
            <a:r>
              <a:rPr lang="zh-CN" altLang="en-US" dirty="0"/>
              <a:t> </a:t>
            </a:r>
            <a:r>
              <a:rPr lang="en-US" altLang="zh-CN" dirty="0"/>
              <a:t>module,</a:t>
            </a:r>
            <a:r>
              <a:rPr lang="zh-CN" altLang="en-US" dirty="0"/>
              <a:t> </a:t>
            </a:r>
            <a:r>
              <a:rPr lang="en-US" altLang="zh-CN" dirty="0"/>
              <a:t>class,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r>
              <a:rPr lang="en-US" altLang="zh-CN" dirty="0"/>
              <a:t>Location: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 err="1"/>
              <a:t>conftest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sub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 err="1"/>
              <a:t>conftest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module/class</a:t>
            </a:r>
            <a:r>
              <a:rPr lang="zh-CN" altLang="en-US" dirty="0"/>
              <a:t> </a:t>
            </a:r>
            <a:r>
              <a:rPr lang="en-US" altLang="zh-CN" dirty="0" err="1"/>
              <a:t>conftest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956C-2DE1-6946-94DB-9F2B24A5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C660-C12E-3A45-81EA-77ED3F16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Principe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Arrange</a:t>
            </a:r>
          </a:p>
          <a:p>
            <a:pPr lvl="1"/>
            <a:r>
              <a:rPr lang="en-US" altLang="zh-CN" dirty="0"/>
              <a:t>Act</a:t>
            </a:r>
          </a:p>
          <a:p>
            <a:pPr lvl="1"/>
            <a:r>
              <a:rPr lang="en-US" altLang="zh-CN" dirty="0"/>
              <a:t>Assert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Principe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ja-JP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controller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244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EC21-1BA8-764D-B7E7-BC8F9965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testcase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83DE-28E6-4248-8811-ABE59897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Mark</a:t>
            </a:r>
          </a:p>
          <a:p>
            <a:r>
              <a:rPr lang="en-US" altLang="zh-CN" dirty="0"/>
              <a:t>fixture</a:t>
            </a:r>
          </a:p>
          <a:p>
            <a:r>
              <a:rPr lang="en-US" altLang="zh-CN" dirty="0"/>
              <a:t>Report</a:t>
            </a:r>
            <a:r>
              <a:rPr lang="zh-CN" altLang="en-US" dirty="0"/>
              <a:t>（</a:t>
            </a:r>
            <a:r>
              <a:rPr lang="en-US" altLang="zh-CN" dirty="0" err="1"/>
              <a:t>pytest</a:t>
            </a:r>
            <a:r>
              <a:rPr lang="en-US" altLang="zh-CN" dirty="0"/>
              <a:t>-html)</a:t>
            </a:r>
          </a:p>
        </p:txBody>
      </p:sp>
    </p:spTree>
    <p:extLst>
      <p:ext uri="{BB962C8B-B14F-4D97-AF65-F5344CB8AC3E}">
        <p14:creationId xmlns:p14="http://schemas.microsoft.com/office/powerpoint/2010/main" val="107995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3EBE-F440-DF47-94C7-A75DD3AC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pycodegen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5E70AF-5B97-2A42-93AF-64B38F1AA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5720"/>
            <a:ext cx="8097982" cy="47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2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149</Words>
  <Application>Microsoft Macintosh PowerPoint</Application>
  <PresentationFormat>Widescreen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easy-test </vt:lpstr>
      <vt:lpstr>项目结构</vt:lpstr>
      <vt:lpstr>Model with type annotation</vt:lpstr>
      <vt:lpstr>Controller with default hooks</vt:lpstr>
      <vt:lpstr>Service as an service to serve testcases</vt:lpstr>
      <vt:lpstr>conftest.py – the simple plugins</vt:lpstr>
      <vt:lpstr>Testcase</vt:lpstr>
      <vt:lpstr>testcase with pytest</vt:lpstr>
      <vt:lpstr>pycodegen</vt:lpstr>
      <vt:lpstr>pycodegenconfig.json</vt:lpstr>
      <vt:lpstr>DB访问</vt:lpstr>
      <vt:lpstr>Util</vt:lpstr>
      <vt:lpstr>pytest_salt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easy-test </dc:title>
  <dc:creator>Yang Huawei</dc:creator>
  <cp:lastModifiedBy>Yang Huawei</cp:lastModifiedBy>
  <cp:revision>17</cp:revision>
  <dcterms:created xsi:type="dcterms:W3CDTF">2019-06-03T09:41:23Z</dcterms:created>
  <dcterms:modified xsi:type="dcterms:W3CDTF">2019-06-04T03:51:14Z</dcterms:modified>
</cp:coreProperties>
</file>