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3.xml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170" y="4677410"/>
            <a:ext cx="2103755" cy="16871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35" y="4669155"/>
            <a:ext cx="2088515" cy="16751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60" y="4687570"/>
            <a:ext cx="2091055" cy="16770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57300" y="1184275"/>
            <a:ext cx="1934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Web Interface Design</a:t>
            </a:r>
            <a:endParaRPr lang="en-US" altLang="zh-CN" sz="1400"/>
          </a:p>
          <a:p>
            <a:r>
              <a:rPr lang="en-US" altLang="zh-CN" sz="1400"/>
              <a:t>(I1, I2, I3)</a:t>
            </a:r>
            <a:endParaRPr lang="en-US" altLang="zh-CN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70" y="3231515"/>
            <a:ext cx="2110105" cy="1692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350" y="3231515"/>
            <a:ext cx="2085975" cy="1673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400" y="3241675"/>
            <a:ext cx="2099945" cy="1684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5170" y="1790700"/>
            <a:ext cx="2103755" cy="1687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635" y="1781810"/>
            <a:ext cx="2091055" cy="1677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400" y="1810385"/>
            <a:ext cx="2091055" cy="1676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5170" y="349885"/>
            <a:ext cx="2104390" cy="16878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6270" y="340995"/>
            <a:ext cx="2091055" cy="16770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54035" y="360045"/>
            <a:ext cx="2105025" cy="16884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57300" y="2387600"/>
            <a:ext cx="1934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User-based KNN</a:t>
            </a:r>
            <a:endParaRPr lang="en-US" altLang="zh-CN" sz="1400"/>
          </a:p>
          <a:p>
            <a:r>
              <a:rPr lang="en-US" altLang="zh-CN" sz="1400"/>
              <a:t>(U1, U2, U3)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1257300" y="3803650"/>
            <a:ext cx="1934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Content-based KNN</a:t>
            </a:r>
            <a:endParaRPr lang="en-US" altLang="zh-CN" sz="1400"/>
          </a:p>
          <a:p>
            <a:r>
              <a:rPr lang="en-US" altLang="zh-CN" sz="1400"/>
              <a:t>(C1, C2, C3)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1257300" y="5265420"/>
            <a:ext cx="1934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Hybrid algorithm</a:t>
            </a:r>
            <a:endParaRPr lang="en-US" altLang="zh-CN" sz="1400"/>
          </a:p>
          <a:p>
            <a:r>
              <a:rPr lang="en-US" altLang="zh-CN" sz="1400"/>
              <a:t>(C1, C2, C3)</a:t>
            </a:r>
            <a:endParaRPr lang="en-US" altLang="zh-CN" sz="1400"/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mE0ZDI4NjQwNWQwZmZmYTZiNDVkNTI0NzY1NjNjMD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宽屏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Soon Followed</cp:lastModifiedBy>
  <cp:revision>155</cp:revision>
  <dcterms:created xsi:type="dcterms:W3CDTF">2019-06-19T02:08:00Z</dcterms:created>
  <dcterms:modified xsi:type="dcterms:W3CDTF">2024-04-25T07:38:30Z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CD79212B06C34E46A1009F60F00DB625_11</vt:lpwstr>
  </property>
</Properties>
</file>