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7" r:id="rId4"/>
    <p:sldId id="266" r:id="rId5"/>
    <p:sldId id="265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4572000"/>
            <a:ext cx="6858000" cy="70802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4233" y="5334000"/>
            <a:ext cx="5396753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4861"/>
            <a:ext cx="587057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381000"/>
            <a:ext cx="5870576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81599"/>
            <a:ext cx="587057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38925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/>
                </a:solidFill>
              </a:rPr>
              <a:t>InvenSense Inc. Company Confidential</a:t>
            </a:r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2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839200" cy="1447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00" y="6477000"/>
            <a:ext cx="2133600" cy="196850"/>
          </a:xfrm>
        </p:spPr>
        <p:txBody>
          <a:bodyPr/>
          <a:lstStyle>
            <a:lvl1pPr algn="l">
              <a:defRPr/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>
            <a:lvl1pPr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6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925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41925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1941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1941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 spc="20" baseline="0">
          <a:solidFill>
            <a:srgbClr val="00325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of OWCI Software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0125"/>
            <a:ext cx="8794153" cy="57054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9600" y="16764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1895475" y="16764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1895475" y="22098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609600" y="3581400"/>
            <a:ext cx="533400" cy="26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590550" y="49149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圆角矩形 18"/>
          <p:cNvSpPr/>
          <p:nvPr/>
        </p:nvSpPr>
        <p:spPr>
          <a:xfrm>
            <a:off x="4419600" y="16764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6105525" y="1676400"/>
            <a:ext cx="838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Blocks of OWCI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General Setting</a:t>
            </a:r>
          </a:p>
          <a:p>
            <a:pPr lvl="1"/>
            <a:r>
              <a:rPr lang="en-US" dirty="0" smtClean="0"/>
              <a:t>Hardware control, include pilot width and device address.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Test Mode</a:t>
            </a:r>
          </a:p>
          <a:p>
            <a:pPr lvl="1"/>
            <a:r>
              <a:rPr lang="en-US" dirty="0" smtClean="0"/>
              <a:t>Enter Test Mode, supporting different DUTs.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Registers Read/Write</a:t>
            </a:r>
          </a:p>
          <a:p>
            <a:pPr lvl="1"/>
            <a:r>
              <a:rPr lang="en-US" dirty="0" smtClean="0"/>
              <a:t>Single or burst registers read or write</a:t>
            </a:r>
            <a:r>
              <a:rPr lang="en-US" dirty="0" smtClean="0"/>
              <a:t>.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Fuse</a:t>
            </a:r>
            <a:endParaRPr lang="en-US" b="1" dirty="0"/>
          </a:p>
          <a:p>
            <a:pPr lvl="1"/>
            <a:r>
              <a:rPr lang="en-US" dirty="0"/>
              <a:t>Support </a:t>
            </a:r>
            <a:r>
              <a:rPr lang="en-US" dirty="0" err="1"/>
              <a:t>eFuse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OTP Window</a:t>
            </a:r>
          </a:p>
          <a:p>
            <a:pPr lvl="1"/>
            <a:r>
              <a:rPr lang="en-US" dirty="0" smtClean="0"/>
              <a:t>OTP operation, bit by bit or byte by byte, load data from a .txt file and save data to a .txt file.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Script Window</a:t>
            </a:r>
          </a:p>
          <a:p>
            <a:pPr lvl="1"/>
            <a:r>
              <a:rPr lang="en-US" dirty="0" smtClean="0"/>
              <a:t>Load script from a .txt file and execute, edit a script and execute or save to .txt file.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Operation log</a:t>
            </a:r>
          </a:p>
          <a:p>
            <a:pPr lvl="1"/>
            <a:r>
              <a:rPr lang="en-US" dirty="0" smtClean="0"/>
              <a:t>Display all the operations include commands and return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8600" y="990600"/>
            <a:ext cx="59436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791200" y="1687016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/>
              <a:t>These operations are almost the same as last version software.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3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OTP window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1. Totally new designed tools for </a:t>
            </a:r>
            <a:r>
              <a:rPr lang="en-US" dirty="0" err="1"/>
              <a:t>eMemery</a:t>
            </a:r>
            <a:r>
              <a:rPr lang="en-US" dirty="0"/>
              <a:t> operation in </a:t>
            </a:r>
            <a:r>
              <a:rPr lang="en-US" dirty="0" smtClean="0"/>
              <a:t>md008, could be re-used in future project as well;</a:t>
            </a:r>
            <a:endParaRPr lang="en-US" dirty="0"/>
          </a:p>
          <a:p>
            <a:pPr lvl="2"/>
            <a:r>
              <a:rPr lang="en-US" dirty="0"/>
              <a:t>2. For each project, software will initialize OTP window based on a default </a:t>
            </a:r>
            <a:r>
              <a:rPr lang="en-US" dirty="0" err="1"/>
              <a:t>config</a:t>
            </a:r>
            <a:r>
              <a:rPr lang="en-US" dirty="0"/>
              <a:t> file, no need to rebuild a new GUI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Script window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1. </a:t>
            </a:r>
            <a:r>
              <a:rPr lang="en-US" dirty="0" smtClean="0"/>
              <a:t>Script operation is a simple, flexible and efficient way for both PE and designers to do validation;</a:t>
            </a:r>
            <a:endParaRPr lang="en-US" dirty="0"/>
          </a:p>
          <a:p>
            <a:pPr lvl="2"/>
            <a:r>
              <a:rPr lang="en-US" dirty="0"/>
              <a:t>2. For each project, </a:t>
            </a:r>
            <a:r>
              <a:rPr lang="en-US" dirty="0" smtClean="0"/>
              <a:t>no </a:t>
            </a:r>
            <a:r>
              <a:rPr lang="en-US" dirty="0"/>
              <a:t>need to rebuild a new </a:t>
            </a:r>
            <a:r>
              <a:rPr lang="en-US" dirty="0" smtClean="0"/>
              <a:t>GUI, just write new script and execute;</a:t>
            </a:r>
          </a:p>
          <a:p>
            <a:pPr lvl="2"/>
            <a:r>
              <a:rPr lang="en-US" dirty="0" smtClean="0"/>
              <a:t>3. Script file is easy save and re-used between different sites.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 smtClean="0"/>
              <a:t>Review – OTP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67106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of OTP Window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Edit the window directly, supporting edit bit by bit or byte by byte, and </a:t>
            </a:r>
            <a:r>
              <a:rPr lang="en-US" sz="2200" dirty="0" smtClean="0"/>
              <a:t>write OTP or </a:t>
            </a:r>
            <a:r>
              <a:rPr lang="en-US" sz="2200" dirty="0" smtClean="0"/>
              <a:t>blow </a:t>
            </a:r>
            <a:r>
              <a:rPr lang="en-US" sz="2200" dirty="0" smtClean="0"/>
              <a:t>OTP;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Save window data to a .txt file as right format;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Load data form a .txt file as right format, </a:t>
            </a:r>
            <a:r>
              <a:rPr lang="en-US" sz="2200" dirty="0" smtClean="0"/>
              <a:t>and write OTP or </a:t>
            </a:r>
            <a:r>
              <a:rPr lang="en-US" sz="2200" dirty="0" smtClean="0"/>
              <a:t>blow OTP;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fter load, also can edit the updated window, and then save to a </a:t>
            </a:r>
            <a:r>
              <a:rPr lang="en-US" sz="2200" dirty="0" smtClean="0"/>
              <a:t>file, write </a:t>
            </a:r>
            <a:r>
              <a:rPr lang="en-US" sz="2200" dirty="0" smtClean="0"/>
              <a:t>OTP </a:t>
            </a:r>
            <a:r>
              <a:rPr lang="en-US" sz="2200" dirty="0" smtClean="0"/>
              <a:t>or </a:t>
            </a:r>
            <a:r>
              <a:rPr lang="en-US" sz="2200" dirty="0" smtClean="0"/>
              <a:t>blow OTP;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Command line supporting, ext.             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writeotp.exe OTP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Demo.txt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blowotp.exe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OTP Demo.txt  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        (Note: xxxxotp.exe and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OTP Demo.txt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must be in same directory).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2491740" cy="539496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43600" y="255073"/>
            <a:ext cx="2148840" cy="501051"/>
          </a:xfrm>
          <a:prstGeom prst="wedgeRoundRectCallout">
            <a:avLst>
              <a:gd name="adj1" fmla="val -53158"/>
              <a:gd name="adj2" fmla="val 1220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OTP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etting </a:t>
            </a:r>
            <a:r>
              <a:rPr lang="en-US" i="1" dirty="0" smtClean="0">
                <a:solidFill>
                  <a:schemeClr val="tx1"/>
                </a:solidFill>
              </a:rPr>
              <a:t>file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1600200"/>
            <a:ext cx="2362200" cy="10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29000"/>
            <a:ext cx="2514600" cy="3174492"/>
          </a:xfrm>
          <a:prstGeom prst="rect">
            <a:avLst/>
          </a:prstGeom>
        </p:spPr>
      </p:pic>
      <p:sp>
        <p:nvSpPr>
          <p:cNvPr id="12" name="Rounded Rectangular Callout 5"/>
          <p:cNvSpPr/>
          <p:nvPr/>
        </p:nvSpPr>
        <p:spPr>
          <a:xfrm>
            <a:off x="6899910" y="2819400"/>
            <a:ext cx="1805940" cy="501051"/>
          </a:xfrm>
          <a:prstGeom prst="wedgeRoundRectCallout">
            <a:avLst>
              <a:gd name="adj1" fmla="val 5579"/>
              <a:gd name="adj2" fmla="val 11240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OTP </a:t>
            </a:r>
            <a:r>
              <a:rPr lang="en-US" i="1" dirty="0" smtClean="0">
                <a:solidFill>
                  <a:schemeClr val="tx1"/>
                </a:solidFill>
              </a:rPr>
              <a:t>Window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64940" y="1524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OTP setting name</a:t>
            </a:r>
            <a:endParaRPr lang="en-US" sz="1200" i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334000" y="1676400"/>
            <a:ext cx="30480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34000" y="2971800"/>
            <a:ext cx="30480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128260" y="1567851"/>
            <a:ext cx="281940" cy="18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334000" y="3749040"/>
            <a:ext cx="3048000" cy="27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46160" y="2845164"/>
            <a:ext cx="281940" cy="18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/>
          <p:cNvSpPr/>
          <p:nvPr/>
        </p:nvSpPr>
        <p:spPr>
          <a:xfrm>
            <a:off x="5128260" y="3639657"/>
            <a:ext cx="281940" cy="18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Review – Script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038725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of Script Window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Edit a new script, and execute;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/>
              <a:t>Edit a new script, and </a:t>
            </a:r>
            <a:r>
              <a:rPr lang="en-US" sz="2200" dirty="0" smtClean="0"/>
              <a:t>save to a .txt file as right format;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Load script form a .txt file as right format, and execute;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After load script, also can edit in the updated window, and then choose to save to a new file or execute.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Command line supporting, ext.                             </a:t>
            </a:r>
            <a:r>
              <a:rPr lang="en-US" sz="20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execute.exe Script </a:t>
            </a:r>
            <a:r>
              <a:rPr lang="en-US" sz="20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Demo.txt             </a:t>
            </a:r>
            <a:r>
              <a:rPr lang="en-US" sz="20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           </a:t>
            </a:r>
            <a:r>
              <a:rPr lang="en-US" sz="20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(Note: xxxxotp.exe and OTP Demo.txt  must be in same directory).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1" y="766902"/>
            <a:ext cx="3810000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3888" y="573817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!!! Each command in single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10045" y="235953"/>
            <a:ext cx="1314730" cy="381000"/>
          </a:xfrm>
          <a:prstGeom prst="wedgeRoundRectCallout">
            <a:avLst>
              <a:gd name="adj1" fmla="val -70649"/>
              <a:gd name="adj2" fmla="val 990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Script </a:t>
            </a:r>
            <a:r>
              <a:rPr lang="en-US" i="1" dirty="0" smtClean="0">
                <a:solidFill>
                  <a:schemeClr val="tx1"/>
                </a:solidFill>
              </a:rPr>
              <a:t>file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0200" y="1447800"/>
            <a:ext cx="3505200" cy="41472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603008" y="4896785"/>
            <a:ext cx="109356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i="1" dirty="0" smtClean="0"/>
              <a:t>Commands</a:t>
            </a:r>
            <a:endParaRPr lang="en-US" sz="13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334000" y="1066800"/>
            <a:ext cx="3810000" cy="27699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			</a:t>
            </a:r>
            <a:r>
              <a:rPr lang="en-US" sz="1200" b="1" i="1" dirty="0" smtClean="0"/>
              <a:t>Script name</a:t>
            </a:r>
            <a:endParaRPr lang="en-US" sz="1200" b="1" i="1" dirty="0"/>
          </a:p>
        </p:txBody>
      </p:sp>
      <p:sp>
        <p:nvSpPr>
          <p:cNvPr id="18" name="矩形 17"/>
          <p:cNvSpPr/>
          <p:nvPr/>
        </p:nvSpPr>
        <p:spPr>
          <a:xfrm>
            <a:off x="7394513" y="5102580"/>
            <a:ext cx="152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i="1" dirty="0"/>
              <a:t>e</a:t>
            </a:r>
            <a:r>
              <a:rPr lang="en-US" sz="1300" b="1" i="1" dirty="0" smtClean="0"/>
              <a:t>xecute from line3 to line 29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5522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Commands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0x80;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0x10		     	</a:t>
            </a:r>
            <a:r>
              <a:rPr lang="en-US" sz="2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//write value 0x10 to register 0x80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Read: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0x80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	</a:t>
            </a:r>
            <a:r>
              <a:rPr lang="en-US" sz="2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//Read value of register 0x80</a:t>
            </a:r>
            <a:endParaRPr lang="en-US" sz="2100" i="1" dirty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BurstWrite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0x80;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0x10; Data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0x03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	//Burst write 0x03 to register 0x80-0x8A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BurstRead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0x80;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0x10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 Read values of register 0x80-0x8A</a:t>
            </a: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SetPilot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200us		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//Set pilot as 200us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Delay: 100ms					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//Delay 100ms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160ns;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10ms		      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fuse pulse as 160ns, fuse clock duration as 10ms, and fuse</a:t>
            </a: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WriteOTP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		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OTP data to relative registers</a:t>
            </a: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ReadOTP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		//Read 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OTP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BlowOTP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		//Blow OTP, take care of  POWER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SetLrAsOwci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	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	//Set LR pin on PCB as OWCI pin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SetConfigAsOwci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	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Set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CONFIG 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pin on PCB as OWCI pin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4627"/>
      </p:ext>
    </p:extLst>
  </p:cSld>
  <p:clrMapOvr>
    <a:masterClrMapping/>
  </p:clrMapOvr>
</p:sld>
</file>

<file path=ppt/theme/theme1.xml><?xml version="1.0" encoding="utf-8"?>
<a:theme xmlns:a="http://schemas.openxmlformats.org/drawingml/2006/main" name="INVN-corporate-ppt-template2-1">
  <a:themeElements>
    <a:clrScheme name="InvenSense">
      <a:dk1>
        <a:srgbClr val="000000"/>
      </a:dk1>
      <a:lt1>
        <a:srgbClr val="7F7F7F"/>
      </a:lt1>
      <a:dk2>
        <a:srgbClr val="D8D8D8"/>
      </a:dk2>
      <a:lt2>
        <a:srgbClr val="FFFFFF"/>
      </a:lt2>
      <a:accent1>
        <a:srgbClr val="00325B"/>
      </a:accent1>
      <a:accent2>
        <a:srgbClr val="9C3022"/>
      </a:accent2>
      <a:accent3>
        <a:srgbClr val="00325B"/>
      </a:accent3>
      <a:accent4>
        <a:srgbClr val="8064A2"/>
      </a:accent4>
      <a:accent5>
        <a:srgbClr val="548DD4"/>
      </a:accent5>
      <a:accent6>
        <a:srgbClr val="F79646"/>
      </a:accent6>
      <a:hlink>
        <a:srgbClr val="2DA0FF"/>
      </a:hlink>
      <a:folHlink>
        <a:srgbClr val="800080"/>
      </a:folHlink>
    </a:clrScheme>
    <a:fontScheme name="invensen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INVN-corporate-ppt-template2-1</Template>
  <TotalTime>497</TotalTime>
  <Words>467</Words>
  <Application>Microsoft Office PowerPoint</Application>
  <PresentationFormat>全屏显示(4:3)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INVN-corporate-ppt-template2-1</vt:lpstr>
      <vt:lpstr>Overview of OWCI Software</vt:lpstr>
      <vt:lpstr>Function Blocks of OWCI Software</vt:lpstr>
      <vt:lpstr>New Features</vt:lpstr>
      <vt:lpstr>Blocks Review – OTP window</vt:lpstr>
      <vt:lpstr>Blocks Review – Script window</vt:lpstr>
      <vt:lpstr>Description of Commands</vt:lpstr>
    </vt:vector>
  </TitlesOfParts>
  <Company>Invensense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Blanford</dc:creator>
  <cp:lastModifiedBy>丁浩joshding</cp:lastModifiedBy>
  <cp:revision>94</cp:revision>
  <dcterms:created xsi:type="dcterms:W3CDTF">2015-03-20T15:24:59Z</dcterms:created>
  <dcterms:modified xsi:type="dcterms:W3CDTF">2015-03-30T14:20:30Z</dcterms:modified>
</cp:coreProperties>
</file>