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68" r:id="rId2"/>
    <p:sldId id="270" r:id="rId3"/>
  </p:sldIdLst>
  <p:sldSz cx="9144000" cy="6858000" type="screen4x3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54965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54965"/>
          </a:xfrm>
          <a:prstGeom prst="rect">
            <a:avLst/>
          </a:prstGeom>
        </p:spPr>
        <p:txBody>
          <a:bodyPr vert="horz" lIns="90562" tIns="45281" rIns="90562" bIns="45281" rtlCol="0"/>
          <a:lstStyle>
            <a:lvl1pPr algn="r">
              <a:defRPr sz="1200"/>
            </a:lvl1pPr>
          </a:lstStyle>
          <a:p>
            <a:fld id="{6AC552B9-0280-4827-8846-F07541E7B053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12837"/>
            <a:ext cx="2938780" cy="454964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1451" y="8612837"/>
            <a:ext cx="2938780" cy="454964"/>
          </a:xfrm>
          <a:prstGeom prst="rect">
            <a:avLst/>
          </a:prstGeom>
        </p:spPr>
        <p:txBody>
          <a:bodyPr vert="horz" lIns="90562" tIns="45281" rIns="90562" bIns="45281" rtlCol="0" anchor="b"/>
          <a:lstStyle>
            <a:lvl1pPr algn="r">
              <a:defRPr sz="1200"/>
            </a:lvl1pPr>
          </a:lstStyle>
          <a:p>
            <a:fld id="{6DBA45A8-5B2A-459D-BF54-2D2AA30A8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0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8380" y="4572000"/>
            <a:ext cx="6858000" cy="70802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4233" y="5334000"/>
            <a:ext cx="5396753" cy="53340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3124200" y="6667500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InvenSense Inc. Company Confidential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89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62200"/>
            <a:ext cx="3008313" cy="3763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10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14861"/>
            <a:ext cx="587057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381000"/>
            <a:ext cx="5870576" cy="4191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181599"/>
            <a:ext cx="587057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75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4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Footer Placeholder 7"/>
          <p:cNvSpPr txBox="1">
            <a:spLocks/>
          </p:cNvSpPr>
          <p:nvPr/>
        </p:nvSpPr>
        <p:spPr>
          <a:xfrm>
            <a:off x="3124200" y="6638925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/>
                </a:solidFill>
              </a:rPr>
              <a:t>InvenSense Inc. Company Confidential</a:t>
            </a:r>
            <a:endParaRPr lang="en-US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27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839200" cy="14478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00" y="6477000"/>
            <a:ext cx="2133600" cy="196850"/>
          </a:xfrm>
        </p:spPr>
        <p:txBody>
          <a:bodyPr/>
          <a:lstStyle>
            <a:lvl1pPr algn="l">
              <a:defRPr/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/>
          <a:lstStyle>
            <a:lvl1pPr>
              <a:lnSpc>
                <a:spcPct val="9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>
              <a:lnSpc>
                <a:spcPct val="9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>
              <a:lnSpc>
                <a:spcPct val="9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>
              <a:lnSpc>
                <a:spcPct val="90000"/>
              </a:lnSpc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7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3124200" y="6667500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InvenSense Inc. Company Confidential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6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91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4191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4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925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06562"/>
            <a:ext cx="41925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1941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6562"/>
            <a:ext cx="41941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2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3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0"/>
            <a:ext cx="7467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1"/>
            <a:ext cx="8686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3124200" y="6667500"/>
            <a:ext cx="2895600" cy="123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smtClean="0">
                <a:solidFill>
                  <a:schemeClr val="bg2">
                    <a:lumMod val="75000"/>
                  </a:schemeClr>
                </a:solidFill>
              </a:rPr>
              <a:t>InvenSense Inc. Company Confidential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10400" y="6623050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B6622-8F35-4F5E-A912-582D18CD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6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000" b="1" kern="1200" spc="20" baseline="0">
          <a:solidFill>
            <a:srgbClr val="00325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Commands 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WRITE: 0x80: 0x10;		     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1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</a:t>
            </a:r>
            <a:r>
              <a:rPr lang="en-US" sz="21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 value 0x10 to register 0x80</a:t>
            </a: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READ: 0x80;				</a:t>
            </a:r>
            <a:r>
              <a:rPr lang="en-US" sz="21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//Read value of register 0x80</a:t>
            </a:r>
            <a:endParaRPr lang="en-US" sz="2100" i="1" dirty="0">
              <a:solidFill>
                <a:schemeClr val="accent2">
                  <a:lumMod val="60000"/>
                  <a:lumOff val="4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BURSTWRITE: 0x80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;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0x02: </a:t>
            </a:r>
            <a:r>
              <a:rPr lang="en-US" sz="29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0x03 : 0xAA;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//Burst write 0x03 and 0xAA to register 0x80 and 0x8A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BURSTREAD: 0x80: 0x10;			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 Read values of register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0x80-0x90</a:t>
            </a:r>
            <a:endParaRPr lang="en-US" sz="2100" i="1" dirty="0">
              <a:solidFill>
                <a:srgbClr val="9C3022">
                  <a:lumMod val="60000"/>
                  <a:lumOff val="40000"/>
                </a:srgbClr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SETPILOT: 200us		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//Set pilot as 200us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DELAY: 100ms				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Delay 100ms</a:t>
            </a: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FUSE: 160ns; 10ms		    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 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 fuse pulse as 160ns, fuse clock duration as 10ms, and fuse</a:t>
            </a: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WRITEOTP: 				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//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 OTP data to relative registers</a:t>
            </a: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READOTP: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				//Read 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OTP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BLOWOTP: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				//Blow OTP, take care of  POWER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SETLRASOWCI: 	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//Set LR pin on PCB as OWCI pin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SETCONFIGASOWCI: 			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//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Set </a:t>
            </a:r>
            <a:r>
              <a:rPr lang="en-US" sz="2100" i="1" dirty="0" smtClean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CONFIG </a:t>
            </a:r>
            <a:r>
              <a:rPr lang="en-US" sz="2100" i="1" dirty="0">
                <a:solidFill>
                  <a:srgbClr val="9C3022">
                    <a:lumMod val="60000"/>
                    <a:lumOff val="40000"/>
                  </a:srgb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pin on PCB as OWCI pin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6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400" y="990600"/>
            <a:ext cx="1447800" cy="1210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SWR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WREG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WRITEREG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WRITEREGISTER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Commands 2</a:t>
            </a:r>
            <a:endParaRPr lang="en-US" dirty="0"/>
          </a:p>
        </p:txBody>
      </p:sp>
      <p:sp>
        <p:nvSpPr>
          <p:cNvPr id="6" name="右箭头 5"/>
          <p:cNvSpPr/>
          <p:nvPr/>
        </p:nvSpPr>
        <p:spPr>
          <a:xfrm>
            <a:off x="1618891" y="1503123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2222395" y="1377592"/>
            <a:ext cx="107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Write Single Register</a:t>
            </a:r>
            <a:endParaRPr 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52400" y="2348672"/>
            <a:ext cx="1447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RR          </a:t>
            </a:r>
            <a:endParaRPr lang="nn-NO" sz="12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nn-NO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RD          </a:t>
            </a:r>
          </a:p>
          <a:p>
            <a:r>
              <a:rPr lang="nn-NO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SRD         </a:t>
            </a:r>
          </a:p>
          <a:p>
            <a:r>
              <a:rPr lang="nn-NO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RREG        </a:t>
            </a:r>
          </a:p>
          <a:p>
            <a:r>
              <a:rPr lang="nn-NO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READREG     </a:t>
            </a:r>
          </a:p>
          <a:p>
            <a:r>
              <a:rPr lang="nn-NO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        </a:t>
            </a:r>
            <a:r>
              <a:rPr lang="nn-NO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READREGISTER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600200" y="2967270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2203704" y="2845439"/>
            <a:ext cx="107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 Single Register</a:t>
            </a:r>
            <a:endParaRPr 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4068418" y="1003540"/>
            <a:ext cx="1775978" cy="93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BWR               </a:t>
            </a:r>
            <a:endParaRPr lang="en-US" sz="12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BURSTWRITE        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BURSTWRITEREG    BURSTWRITEREGISTER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844396" y="1367033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6447900" y="1114723"/>
            <a:ext cx="107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Burst</a:t>
            </a:r>
          </a:p>
          <a:p>
            <a:r>
              <a:rPr lang="en-US" sz="1200" dirty="0" smtClean="0"/>
              <a:t>Write Registers</a:t>
            </a:r>
            <a:endParaRPr 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085671" y="2086100"/>
            <a:ext cx="1758725" cy="9375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BRR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BRD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BURSTREAD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BURSTREADREG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BURSTREADREGISTER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844396" y="2444140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文本框 15"/>
          <p:cNvSpPr txBox="1"/>
          <p:nvPr/>
        </p:nvSpPr>
        <p:spPr>
          <a:xfrm>
            <a:off x="2209800" y="3990201"/>
            <a:ext cx="1508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Fuse</a:t>
            </a:r>
            <a:endParaRPr lang="en-US" sz="1200" dirty="0"/>
          </a:p>
        </p:txBody>
      </p:sp>
      <p:sp>
        <p:nvSpPr>
          <p:cNvPr id="18" name="右箭头 17"/>
          <p:cNvSpPr/>
          <p:nvPr/>
        </p:nvSpPr>
        <p:spPr>
          <a:xfrm>
            <a:off x="1600200" y="4002552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矩形 18"/>
          <p:cNvSpPr/>
          <p:nvPr/>
        </p:nvSpPr>
        <p:spPr>
          <a:xfrm>
            <a:off x="152400" y="3965262"/>
            <a:ext cx="1447800" cy="257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FUSE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47900" y="2226276"/>
            <a:ext cx="107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Burst</a:t>
            </a:r>
          </a:p>
          <a:p>
            <a:r>
              <a:rPr lang="en-US" sz="1200" dirty="0" smtClean="0"/>
              <a:t>Read Registers</a:t>
            </a:r>
            <a:endParaRPr lang="en-US" sz="12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209800" y="4572000"/>
            <a:ext cx="1508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delay time</a:t>
            </a:r>
            <a:endParaRPr lang="en-US" sz="1200" dirty="0"/>
          </a:p>
        </p:txBody>
      </p:sp>
      <p:sp>
        <p:nvSpPr>
          <p:cNvPr id="22" name="右箭头 21"/>
          <p:cNvSpPr/>
          <p:nvPr/>
        </p:nvSpPr>
        <p:spPr>
          <a:xfrm>
            <a:off x="1600200" y="4595802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矩形 22"/>
          <p:cNvSpPr/>
          <p:nvPr/>
        </p:nvSpPr>
        <p:spPr>
          <a:xfrm>
            <a:off x="160308" y="4393728"/>
            <a:ext cx="1439892" cy="635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SETDELAY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SD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DELAY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09800" y="5257800"/>
            <a:ext cx="1508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pilot width</a:t>
            </a:r>
            <a:endParaRPr lang="en-US" sz="1200" dirty="0"/>
          </a:p>
        </p:txBody>
      </p:sp>
      <p:sp>
        <p:nvSpPr>
          <p:cNvPr id="25" name="右箭头 24"/>
          <p:cNvSpPr/>
          <p:nvPr/>
        </p:nvSpPr>
        <p:spPr>
          <a:xfrm>
            <a:off x="1606296" y="5289621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矩形 25"/>
          <p:cNvSpPr/>
          <p:nvPr/>
        </p:nvSpPr>
        <p:spPr>
          <a:xfrm>
            <a:off x="160308" y="5181600"/>
            <a:ext cx="1439892" cy="42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SETPILOT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35163" y="3258535"/>
            <a:ext cx="1508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Set pilot width</a:t>
            </a:r>
            <a:endParaRPr lang="en-US" sz="1200" dirty="0"/>
          </a:p>
        </p:txBody>
      </p:sp>
      <p:sp>
        <p:nvSpPr>
          <p:cNvPr id="28" name="右箭头 27"/>
          <p:cNvSpPr/>
          <p:nvPr/>
        </p:nvSpPr>
        <p:spPr>
          <a:xfrm>
            <a:off x="5531659" y="3290356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矩形 28"/>
          <p:cNvSpPr/>
          <p:nvPr/>
        </p:nvSpPr>
        <p:spPr>
          <a:xfrm>
            <a:off x="4085671" y="3182335"/>
            <a:ext cx="1439892" cy="42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SETPILOT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SP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3"/>
          <p:cNvSpPr txBox="1"/>
          <p:nvPr/>
        </p:nvSpPr>
        <p:spPr>
          <a:xfrm>
            <a:off x="6117910" y="3847347"/>
            <a:ext cx="1508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Set LR as OWCI</a:t>
            </a:r>
            <a:endParaRPr lang="en-US" sz="1200" dirty="0"/>
          </a:p>
        </p:txBody>
      </p:sp>
      <p:sp>
        <p:nvSpPr>
          <p:cNvPr id="31" name="右箭头 30"/>
          <p:cNvSpPr/>
          <p:nvPr/>
        </p:nvSpPr>
        <p:spPr>
          <a:xfrm>
            <a:off x="5514406" y="3879168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32" name="矩形 31"/>
          <p:cNvSpPr/>
          <p:nvPr/>
        </p:nvSpPr>
        <p:spPr>
          <a:xfrm>
            <a:off x="4068418" y="3771147"/>
            <a:ext cx="1439892" cy="42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SETLRASOWCI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SLAO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23"/>
          <p:cNvSpPr txBox="1"/>
          <p:nvPr/>
        </p:nvSpPr>
        <p:spPr>
          <a:xfrm>
            <a:off x="6117910" y="4419600"/>
            <a:ext cx="173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Set CONFIG as OWCI</a:t>
            </a:r>
            <a:endParaRPr lang="en-US" sz="1200" dirty="0"/>
          </a:p>
        </p:txBody>
      </p:sp>
      <p:sp>
        <p:nvSpPr>
          <p:cNvPr id="34" name="右箭头 33"/>
          <p:cNvSpPr/>
          <p:nvPr/>
        </p:nvSpPr>
        <p:spPr>
          <a:xfrm>
            <a:off x="5562600" y="4451421"/>
            <a:ext cx="555310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35" name="矩形 34"/>
          <p:cNvSpPr/>
          <p:nvPr/>
        </p:nvSpPr>
        <p:spPr>
          <a:xfrm>
            <a:off x="4068418" y="4343400"/>
            <a:ext cx="1494182" cy="42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SETCONFIGASOWCI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SCAO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23"/>
          <p:cNvSpPr txBox="1"/>
          <p:nvPr/>
        </p:nvSpPr>
        <p:spPr>
          <a:xfrm>
            <a:off x="6117910" y="5008412"/>
            <a:ext cx="1508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Write OTP</a:t>
            </a:r>
            <a:endParaRPr lang="en-US" sz="1200" dirty="0"/>
          </a:p>
        </p:txBody>
      </p:sp>
      <p:sp>
        <p:nvSpPr>
          <p:cNvPr id="37" name="右箭头 36"/>
          <p:cNvSpPr/>
          <p:nvPr/>
        </p:nvSpPr>
        <p:spPr>
          <a:xfrm>
            <a:off x="5514406" y="5040233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38" name="矩形 37"/>
          <p:cNvSpPr/>
          <p:nvPr/>
        </p:nvSpPr>
        <p:spPr>
          <a:xfrm>
            <a:off x="4068418" y="4932212"/>
            <a:ext cx="1439892" cy="42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WRITEOTP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WROTP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23"/>
          <p:cNvSpPr txBox="1"/>
          <p:nvPr/>
        </p:nvSpPr>
        <p:spPr>
          <a:xfrm>
            <a:off x="6135163" y="5599053"/>
            <a:ext cx="1508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Read OTP</a:t>
            </a:r>
            <a:endParaRPr lang="en-US" sz="1200" dirty="0"/>
          </a:p>
        </p:txBody>
      </p:sp>
      <p:sp>
        <p:nvSpPr>
          <p:cNvPr id="40" name="右箭头 39"/>
          <p:cNvSpPr/>
          <p:nvPr/>
        </p:nvSpPr>
        <p:spPr>
          <a:xfrm>
            <a:off x="5531659" y="5630874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41" name="矩形 40"/>
          <p:cNvSpPr/>
          <p:nvPr/>
        </p:nvSpPr>
        <p:spPr>
          <a:xfrm>
            <a:off x="4085671" y="5522853"/>
            <a:ext cx="1439892" cy="42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READOTP</a:t>
            </a:r>
          </a:p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RDOTP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23"/>
          <p:cNvSpPr txBox="1"/>
          <p:nvPr/>
        </p:nvSpPr>
        <p:spPr>
          <a:xfrm>
            <a:off x="6152131" y="6191523"/>
            <a:ext cx="1508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Blow OTP</a:t>
            </a:r>
            <a:endParaRPr lang="en-US" sz="1200" dirty="0"/>
          </a:p>
        </p:txBody>
      </p:sp>
      <p:sp>
        <p:nvSpPr>
          <p:cNvPr id="43" name="右箭头 42"/>
          <p:cNvSpPr/>
          <p:nvPr/>
        </p:nvSpPr>
        <p:spPr>
          <a:xfrm>
            <a:off x="5548627" y="6223344"/>
            <a:ext cx="603504" cy="210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/>
          </a:p>
        </p:txBody>
      </p:sp>
      <p:sp>
        <p:nvSpPr>
          <p:cNvPr id="44" name="矩形 43"/>
          <p:cNvSpPr/>
          <p:nvPr/>
        </p:nvSpPr>
        <p:spPr>
          <a:xfrm>
            <a:off x="4102639" y="6115323"/>
            <a:ext cx="1439892" cy="424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BLOWOTP</a:t>
            </a:r>
          </a:p>
          <a:p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OTP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492527"/>
      </p:ext>
    </p:extLst>
  </p:cSld>
  <p:clrMapOvr>
    <a:masterClrMapping/>
  </p:clrMapOvr>
</p:sld>
</file>

<file path=ppt/theme/theme1.xml><?xml version="1.0" encoding="utf-8"?>
<a:theme xmlns:a="http://schemas.openxmlformats.org/drawingml/2006/main" name="INVN-corporate-ppt-template2-1">
  <a:themeElements>
    <a:clrScheme name="InvenSense">
      <a:dk1>
        <a:srgbClr val="000000"/>
      </a:dk1>
      <a:lt1>
        <a:srgbClr val="7F7F7F"/>
      </a:lt1>
      <a:dk2>
        <a:srgbClr val="D8D8D8"/>
      </a:dk2>
      <a:lt2>
        <a:srgbClr val="FFFFFF"/>
      </a:lt2>
      <a:accent1>
        <a:srgbClr val="00325B"/>
      </a:accent1>
      <a:accent2>
        <a:srgbClr val="9C3022"/>
      </a:accent2>
      <a:accent3>
        <a:srgbClr val="00325B"/>
      </a:accent3>
      <a:accent4>
        <a:srgbClr val="8064A2"/>
      </a:accent4>
      <a:accent5>
        <a:srgbClr val="548DD4"/>
      </a:accent5>
      <a:accent6>
        <a:srgbClr val="F79646"/>
      </a:accent6>
      <a:hlink>
        <a:srgbClr val="2DA0FF"/>
      </a:hlink>
      <a:folHlink>
        <a:srgbClr val="800080"/>
      </a:folHlink>
    </a:clrScheme>
    <a:fontScheme name="invensen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INVN-corporate-ppt-template2-1</Template>
  <TotalTime>528</TotalTime>
  <Words>90</Words>
  <Application>Microsoft Office PowerPoint</Application>
  <PresentationFormat>全屏显示(4:3)</PresentationFormat>
  <Paragraphs>66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Times New Roman</vt:lpstr>
      <vt:lpstr>INVN-corporate-ppt-template2-1</vt:lpstr>
      <vt:lpstr>Description of Commands 1</vt:lpstr>
      <vt:lpstr>Description of Commands 2</vt:lpstr>
    </vt:vector>
  </TitlesOfParts>
  <Company>Invensense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Blanford</dc:creator>
  <cp:lastModifiedBy>丁浩joshding</cp:lastModifiedBy>
  <cp:revision>108</cp:revision>
  <dcterms:created xsi:type="dcterms:W3CDTF">2015-03-20T15:24:59Z</dcterms:created>
  <dcterms:modified xsi:type="dcterms:W3CDTF">2015-04-29T06:36:46Z</dcterms:modified>
</cp:coreProperties>
</file>