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99" r:id="rId1"/>
  </p:sldMasterIdLst>
  <p:sldIdLst>
    <p:sldId id="256" r:id="rId2"/>
    <p:sldId id="270" r:id="rId3"/>
    <p:sldId id="257" r:id="rId4"/>
    <p:sldId id="258" r:id="rId5"/>
    <p:sldId id="265" r:id="rId6"/>
    <p:sldId id="259" r:id="rId7"/>
    <p:sldId id="260" r:id="rId8"/>
    <p:sldId id="261" r:id="rId9"/>
    <p:sldId id="262" r:id="rId10"/>
    <p:sldId id="263" r:id="rId11"/>
    <p:sldId id="266" r:id="rId12"/>
    <p:sldId id="267" r:id="rId13"/>
    <p:sldId id="268" r:id="rId14"/>
    <p:sldId id="271" r:id="rId15"/>
    <p:sldId id="269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viewProps" Target="view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495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045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496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47990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9308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9833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7348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6415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598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245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910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64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255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851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492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126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15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128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  <p:sldLayoutId id="2147484011" r:id="rId12"/>
    <p:sldLayoutId id="2147484012" r:id="rId13"/>
    <p:sldLayoutId id="2147484013" r:id="rId14"/>
    <p:sldLayoutId id="2147484014" r:id="rId15"/>
    <p:sldLayoutId id="2147484015" r:id="rId16"/>
    <p:sldLayoutId id="214748401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4950" y="-605288"/>
            <a:ext cx="8689976" cy="2509213"/>
          </a:xfrm>
        </p:spPr>
        <p:txBody>
          <a:bodyPr/>
          <a:lstStyle/>
          <a:p>
            <a:r>
              <a:rPr lang="en-US" b="1" dirty="0">
                <a:latin typeface="Copperplate Gothic Bold" panose="020E0705020206020404" pitchFamily="34" charset="0"/>
              </a:rPr>
              <a:t>Paper </a:t>
            </a:r>
            <a:r>
              <a:rPr lang="en-US" b="1" dirty="0" err="1">
                <a:latin typeface="Copperplate Gothic Bold" panose="020E0705020206020404" pitchFamily="34" charset="0"/>
              </a:rPr>
              <a:t>unprinting</a:t>
            </a:r>
            <a:r>
              <a:rPr lang="en-US" b="1" dirty="0">
                <a:latin typeface="Copperplate Gothic Bold" panose="020E0705020206020404" pitchFamily="34" charset="0"/>
              </a:rPr>
              <a:t> technology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42" y="1903925"/>
            <a:ext cx="8689976" cy="4290813"/>
          </a:xfrm>
        </p:spPr>
        <p:txBody>
          <a:bodyPr/>
          <a:lstStyle/>
          <a:p>
            <a:pPr algn="l"/>
            <a:endParaRPr lang="en-US" dirty="0"/>
          </a:p>
          <a:p>
            <a:pPr algn="l"/>
            <a:r>
              <a:rPr lang="en-US" dirty="0"/>
              <a:t>Department : Electrical and electronic engineering</a:t>
            </a:r>
          </a:p>
          <a:p>
            <a:pPr algn="l"/>
            <a:r>
              <a:rPr lang="en-US" dirty="0"/>
              <a:t>Year : final year                     </a:t>
            </a:r>
            <a:r>
              <a:rPr lang="en-US" dirty="0" err="1"/>
              <a:t>sem</a:t>
            </a:r>
            <a:r>
              <a:rPr lang="en-US" dirty="0"/>
              <a:t> : 8</a:t>
            </a:r>
            <a:r>
              <a:rPr lang="en-US" baseline="30000" dirty="0"/>
              <a:t>th</a:t>
            </a:r>
            <a:endParaRPr lang="en-US" dirty="0"/>
          </a:p>
          <a:p>
            <a:pPr algn="l"/>
            <a:r>
              <a:rPr lang="en-US" dirty="0"/>
              <a:t>College name : government college of engineering-</a:t>
            </a:r>
            <a:r>
              <a:rPr lang="en-US" dirty="0" err="1"/>
              <a:t>thanjavur</a:t>
            </a:r>
            <a:endParaRPr lang="en-US" dirty="0"/>
          </a:p>
          <a:p>
            <a:pPr algn="l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6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pperplate Gothic Bold" panose="020E0705020206020404" pitchFamily="34" charset="0"/>
              </a:rPr>
              <a:t>advantage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Reduce cost.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Free from pollution.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Reduce the Greenhouse gas emission.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Reduce in deforestation.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145" y="3007582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059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in deforestation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155" y="3026063"/>
            <a:ext cx="2066925" cy="22098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432" y="3368963"/>
            <a:ext cx="3000375" cy="15240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5084807" y="3876541"/>
            <a:ext cx="1613348" cy="373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084432" y="5692462"/>
            <a:ext cx="2770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CUTTING OF 3 TREES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98155" y="5692462"/>
            <a:ext cx="206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CUTTING OF 1 TREE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41701" y="3644721"/>
            <a:ext cx="1068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1726844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326523" y="2730321"/>
            <a:ext cx="1803042" cy="82424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29565" y="3116687"/>
            <a:ext cx="15197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4649273" y="2730321"/>
            <a:ext cx="1764406" cy="7984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8203842" y="2730321"/>
            <a:ext cx="1751527" cy="75985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8203842" y="4803820"/>
            <a:ext cx="1867436" cy="65682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649273" y="4803820"/>
            <a:ext cx="1828800" cy="69545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8" idx="3"/>
          </p:cNvCxnSpPr>
          <p:nvPr/>
        </p:nvCxnSpPr>
        <p:spPr>
          <a:xfrm flipV="1">
            <a:off x="6413679" y="3110248"/>
            <a:ext cx="1790163" cy="19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079605" y="3528812"/>
            <a:ext cx="0" cy="1184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6478073" y="5132231"/>
            <a:ext cx="1725769" cy="19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442434" y="3013656"/>
            <a:ext cx="1558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Printed paper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68212" y="3013656"/>
            <a:ext cx="1365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Xenon lamp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384148" y="2697609"/>
            <a:ext cx="1365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Intense Pulsed Light IPL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45510" y="4966883"/>
            <a:ext cx="1442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Ethanol wipes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868212" y="4818724"/>
            <a:ext cx="1365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Unprinted paper</a:t>
            </a:r>
          </a:p>
        </p:txBody>
      </p:sp>
    </p:spTree>
    <p:extLst>
      <p:ext uri="{BB962C8B-B14F-4D97-AF65-F5344CB8AC3E}">
        <p14:creationId xmlns:p14="http://schemas.microsoft.com/office/powerpoint/2010/main" val="1243395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900" y="2073499"/>
            <a:ext cx="4971245" cy="3717701"/>
          </a:xfrm>
        </p:spPr>
      </p:pic>
    </p:spTree>
    <p:extLst>
      <p:ext uri="{BB962C8B-B14F-4D97-AF65-F5344CB8AC3E}">
        <p14:creationId xmlns:p14="http://schemas.microsoft.com/office/powerpoint/2010/main" val="2172010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Requirement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Xenon lamp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Ethanol wipes</a:t>
            </a:r>
          </a:p>
        </p:txBody>
      </p:sp>
    </p:spTree>
    <p:extLst>
      <p:ext uri="{BB962C8B-B14F-4D97-AF65-F5344CB8AC3E}">
        <p14:creationId xmlns:p14="http://schemas.microsoft.com/office/powerpoint/2010/main" val="1235668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440" y="129120"/>
            <a:ext cx="10364451" cy="1596177"/>
          </a:xfrm>
        </p:spPr>
        <p:txBody>
          <a:bodyPr/>
          <a:lstStyle/>
          <a:p>
            <a:r>
              <a:rPr lang="en-US" dirty="0"/>
              <a:t>Design of machine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669" y="1725297"/>
            <a:ext cx="4215713" cy="4009581"/>
          </a:xfrm>
        </p:spPr>
      </p:pic>
    </p:spTree>
    <p:extLst>
      <p:ext uri="{BB962C8B-B14F-4D97-AF65-F5344CB8AC3E}">
        <p14:creationId xmlns:p14="http://schemas.microsoft.com/office/powerpoint/2010/main" val="2704234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2640169"/>
            <a:ext cx="10363826" cy="271744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SG" dirty="0"/>
              <a:t>The paper in the lower tray is transfer up by using the paper transport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SG" dirty="0"/>
              <a:t>Xenon lamp is operate with plasma generator.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SG" dirty="0"/>
              <a:t>Xenon lamp emits the intense pulse light IPL .</a:t>
            </a:r>
          </a:p>
          <a:p>
            <a:pPr>
              <a:buFont typeface="Wingdings" panose="05000000000000000000" pitchFamily="2" charset="2"/>
              <a:buChar char="Ø"/>
            </a:pPr>
            <a:endParaRPr lang="en-SG" dirty="0"/>
          </a:p>
          <a:p>
            <a:pPr>
              <a:buFont typeface="Wingdings" panose="05000000000000000000" pitchFamily="2" charset="2"/>
              <a:buChar char="Ø"/>
            </a:pPr>
            <a:endParaRPr lang="en-SG" dirty="0"/>
          </a:p>
          <a:p>
            <a:pPr>
              <a:buFont typeface="Wingdings" panose="05000000000000000000" pitchFamily="2" charset="2"/>
              <a:buChar char="Ø"/>
            </a:pPr>
            <a:endParaRPr lang="en-SG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520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SG" dirty="0"/>
              <a:t>The toner get weakened by the IPL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SG" dirty="0"/>
              <a:t>The weakened toner move to the ethanol wipes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SG" dirty="0"/>
              <a:t>The ethanol wipes containing isopropyl alcohol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SG" dirty="0"/>
              <a:t>To remove black toner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SG" dirty="0"/>
              <a:t>The unprinted paper is exited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750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</a:t>
            </a:r>
            <a:br>
              <a:rPr lang="en-US" dirty="0"/>
            </a:br>
            <a:r>
              <a:rPr lang="ta-IN" dirty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SG" dirty="0"/>
              <a:t> home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SG" dirty="0"/>
              <a:t> office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SG" dirty="0"/>
              <a:t> Software companies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SG" dirty="0"/>
              <a:t>Education oriented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066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SG" dirty="0"/>
              <a:t>We are conclude that , the printed paper can be easily unprinted and reprint again and again without damaging the paper.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SG" dirty="0"/>
              <a:t>Reusing the paper will save 50-80 percentage of carbon emission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SG" dirty="0"/>
              <a:t>This is </a:t>
            </a:r>
            <a:r>
              <a:rPr lang="en-SG" dirty="0" err="1"/>
              <a:t>afortable</a:t>
            </a:r>
            <a:r>
              <a:rPr lang="en-SG" dirty="0"/>
              <a:t> method for carbon emission .</a:t>
            </a:r>
          </a:p>
          <a:p>
            <a:pPr>
              <a:buFont typeface="Wingdings" panose="05000000000000000000" pitchFamily="2" charset="2"/>
              <a:buChar char="Ø"/>
            </a:pPr>
            <a:endParaRPr lang="en-SG" dirty="0"/>
          </a:p>
          <a:p>
            <a:pPr>
              <a:buFont typeface="Wingdings" panose="05000000000000000000" pitchFamily="2" charset="2"/>
              <a:buChar char="Ø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58343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425003"/>
            <a:ext cx="10364451" cy="154499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632996"/>
            <a:ext cx="10363826" cy="470341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Abstract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Objective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Definition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Existing methodology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Proposed methodology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Block diagram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Hardware requirement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Design of machine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Working principle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Application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Conclusion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948" y="2537139"/>
            <a:ext cx="3327176" cy="208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166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834" y="2482968"/>
            <a:ext cx="10364451" cy="1596177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Copperplate Gothic Bold" panose="020E0705020206020404" pitchFamily="34" charset="0"/>
                <a:cs typeface="Times New Roman" panose="02020603050405020304" pitchFamily="18" charset="0"/>
              </a:rPr>
              <a:t>Thank</a:t>
            </a:r>
            <a:br>
              <a:rPr lang="en-US" sz="4400" b="1" dirty="0">
                <a:latin typeface="Copperplate Gothic Bold" panose="020E0705020206020404" pitchFamily="34" charset="0"/>
                <a:cs typeface="Times New Roman" panose="02020603050405020304" pitchFamily="18" charset="0"/>
              </a:rPr>
            </a:br>
            <a:r>
              <a:rPr lang="en-US" sz="4400" b="1" dirty="0">
                <a:latin typeface="Copperplate Gothic Bold" panose="020E0705020206020404" pitchFamily="34" charset="0"/>
                <a:cs typeface="Times New Roman" panose="02020603050405020304" pitchFamily="18" charset="0"/>
              </a:rPr>
              <a:t>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323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440" y="618517"/>
            <a:ext cx="10364451" cy="1145889"/>
          </a:xfrm>
        </p:spPr>
        <p:txBody>
          <a:bodyPr/>
          <a:lstStyle/>
          <a:p>
            <a:r>
              <a:rPr lang="en-US" b="1" dirty="0">
                <a:latin typeface="Copperplate Gothic Bold" panose="020E0705020206020404" pitchFamily="34" charset="0"/>
              </a:rP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33470" y="2099256"/>
            <a:ext cx="10363826" cy="351593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Deforestation can be reduce by recycling the printed paper. The innovative technology for the future generation is </a:t>
            </a:r>
            <a:r>
              <a:rPr lang="en-US" i="1" dirty="0"/>
              <a:t>“</a:t>
            </a:r>
            <a:r>
              <a:rPr lang="en-US" b="1" i="1" dirty="0"/>
              <a:t>paper </a:t>
            </a:r>
            <a:r>
              <a:rPr lang="en-US" b="1" i="1" dirty="0" err="1"/>
              <a:t>unprinting</a:t>
            </a:r>
            <a:r>
              <a:rPr lang="en-US" b="1" i="1" dirty="0"/>
              <a:t> technology”.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this technology uses the pulse of light to remove toner ,  environmental friendly than the conventional paper recycling method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 this new topology we can reuse the unprinted paper </a:t>
            </a:r>
            <a:r>
              <a:rPr lang="en-US" dirty="0" err="1"/>
              <a:t>upto</a:t>
            </a:r>
            <a:r>
              <a:rPr lang="en-US" dirty="0"/>
              <a:t> five times without affecting the paper  coating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xenon lamps are used 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757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pperplate Gothic Bold" panose="020E0705020206020404" pitchFamily="34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2392850"/>
            <a:ext cx="10363826" cy="342410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objective of paper is to design the “</a:t>
            </a:r>
            <a:r>
              <a:rPr lang="en-US" b="1" dirty="0"/>
              <a:t>paper </a:t>
            </a:r>
            <a:r>
              <a:rPr lang="en-US" b="1" dirty="0" err="1"/>
              <a:t>unprinting</a:t>
            </a:r>
            <a:r>
              <a:rPr lang="en-US" b="1" dirty="0"/>
              <a:t> system</a:t>
            </a:r>
            <a:r>
              <a:rPr lang="en-US" dirty="0"/>
              <a:t>”.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This system should be easy to access, pollution free , efficiency is high , less in cost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To reduce deforestation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One of the best way for recycling of paper 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593" y="3612457"/>
            <a:ext cx="287655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237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924" y="554123"/>
            <a:ext cx="10364451" cy="1596177"/>
          </a:xfrm>
        </p:spPr>
        <p:txBody>
          <a:bodyPr/>
          <a:lstStyle/>
          <a:p>
            <a:r>
              <a:rPr lang="en-US" b="1" dirty="0">
                <a:latin typeface="Copperplate Gothic Bold" panose="020E0705020206020404" pitchFamily="3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047742"/>
            <a:ext cx="10363826" cy="374345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technology is introduced in the year of 2019 by ,  Rutgers university, assistant professor, </a:t>
            </a:r>
            <a:r>
              <a:rPr lang="en-US" dirty="0" err="1"/>
              <a:t>rajiv</a:t>
            </a:r>
            <a:r>
              <a:rPr lang="en-US" dirty="0"/>
              <a:t> Malhotra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Team has created a new way to </a:t>
            </a:r>
            <a:r>
              <a:rPr lang="en-US" dirty="0" err="1"/>
              <a:t>unprint</a:t>
            </a:r>
            <a:r>
              <a:rPr lang="en-US" dirty="0"/>
              <a:t> paper that , unlike laser it can work with a standard coated paper in home and office printers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new methods uses a pulse of light from a xenon lamp, and erase black , blue , red and green toner without damaging the paper .</a:t>
            </a:r>
          </a:p>
        </p:txBody>
      </p:sp>
    </p:spTree>
    <p:extLst>
      <p:ext uri="{BB962C8B-B14F-4D97-AF65-F5344CB8AC3E}">
        <p14:creationId xmlns:p14="http://schemas.microsoft.com/office/powerpoint/2010/main" val="1300433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631397"/>
            <a:ext cx="10364451" cy="1261798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112135"/>
            <a:ext cx="10363826" cy="41040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Copperplate Gothic Bold" panose="020E0705020206020404" pitchFamily="34" charset="0"/>
              </a:rPr>
              <a:t>Paper </a:t>
            </a:r>
            <a:r>
              <a:rPr lang="en-US" sz="1800" b="1" dirty="0" err="1">
                <a:latin typeface="Copperplate Gothic Bold" panose="020E0705020206020404" pitchFamily="34" charset="0"/>
              </a:rPr>
              <a:t>unprinting</a:t>
            </a:r>
            <a:r>
              <a:rPr lang="en-US" sz="1800" b="1" dirty="0">
                <a:latin typeface="Copperplate Gothic Bold" panose="020E0705020206020404" pitchFamily="34" charset="0"/>
              </a:rPr>
              <a:t> technology: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>
                <a:latin typeface="Copperplate Gothic Bold" panose="020E0705020206020404" pitchFamily="34" charset="0"/>
              </a:rPr>
              <a:t>  </a:t>
            </a:r>
            <a:r>
              <a:rPr lang="en-US" sz="1800" dirty="0"/>
              <a:t>this is the method of </a:t>
            </a:r>
            <a:r>
              <a:rPr lang="en-US" sz="1800" dirty="0" err="1"/>
              <a:t>unprint</a:t>
            </a:r>
            <a:r>
              <a:rPr lang="en-US" sz="1800" dirty="0"/>
              <a:t> the printed paper with the help of the xenon lamp , small amount of benign alcohol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The process of </a:t>
            </a:r>
            <a:r>
              <a:rPr lang="en-US" sz="1800" dirty="0" err="1"/>
              <a:t>unprinting</a:t>
            </a:r>
            <a:r>
              <a:rPr lang="en-US" sz="1800" dirty="0"/>
              <a:t> the printed paper is known as paper </a:t>
            </a:r>
            <a:r>
              <a:rPr lang="en-US" sz="1800" dirty="0" err="1"/>
              <a:t>unprinting</a:t>
            </a:r>
            <a:r>
              <a:rPr lang="en-US" sz="1800" dirty="0"/>
              <a:t> technology.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This technology can also be done with the help of lasers .  </a:t>
            </a:r>
            <a:r>
              <a:rPr lang="en-US" sz="1800" b="1" dirty="0">
                <a:latin typeface="Copperplate Gothic Bold" panose="020E0705020206020404" pitchFamily="34" charset="0"/>
              </a:rPr>
              <a:t>        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687" y="4430332"/>
            <a:ext cx="2362415" cy="121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45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pperplate Gothic Bold" panose="020E0705020206020404" pitchFamily="34" charset="0"/>
              </a:rPr>
              <a:t>Existing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existing methodology is by using laser.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Laser are used to remove printer toner from standard copy paper.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damage the polymer coating found on the fancier glossier paper use for packaging ,advertising and many other application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We conclude such paper is </a:t>
            </a:r>
            <a:r>
              <a:rPr lang="en-US" dirty="0" err="1"/>
              <a:t>renderd</a:t>
            </a:r>
            <a:r>
              <a:rPr lang="en-US" dirty="0"/>
              <a:t> unfit for reuse</a:t>
            </a:r>
          </a:p>
        </p:txBody>
      </p:sp>
    </p:spTree>
    <p:extLst>
      <p:ext uri="{BB962C8B-B14F-4D97-AF65-F5344CB8AC3E}">
        <p14:creationId xmlns:p14="http://schemas.microsoft.com/office/powerpoint/2010/main" val="2657902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pperplate Gothic Bold" panose="020E0705020206020404" pitchFamily="34" charset="0"/>
              </a:rPr>
              <a:t>disadvantage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High cost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Damage the paper coating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Lots of power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Incorporate toxic chemicals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045" y="2994101"/>
            <a:ext cx="3567448" cy="217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850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pperplate Gothic Bold" panose="020E0705020206020404" pitchFamily="34" charset="0"/>
              </a:rPr>
              <a:t>Proposed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proposed technology is by using xenon lamp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This method uses a xenon lamp to blast the printed paper with intense pulse light , a technology often used in cosmetic practices such as hair removal.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Our method make it possible to </a:t>
            </a:r>
            <a:r>
              <a:rPr lang="en-US" dirty="0" err="1"/>
              <a:t>unprint</a:t>
            </a:r>
            <a:r>
              <a:rPr lang="en-US" dirty="0"/>
              <a:t> and then reprint on the same paper at least five times.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can erase black , blue , red and green toners.</a:t>
            </a:r>
          </a:p>
        </p:txBody>
      </p:sp>
    </p:spTree>
    <p:extLst>
      <p:ext uri="{BB962C8B-B14F-4D97-AF65-F5344CB8AC3E}">
        <p14:creationId xmlns:p14="http://schemas.microsoft.com/office/powerpoint/2010/main" val="64207780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686</TotalTime>
  <Words>606</Words>
  <Application>Microsoft Office PowerPoint</Application>
  <PresentationFormat>Widescreen</PresentationFormat>
  <Paragraphs>95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Droplet</vt:lpstr>
      <vt:lpstr>Paper unprinting technology</vt:lpstr>
      <vt:lpstr>content</vt:lpstr>
      <vt:lpstr>abstract</vt:lpstr>
      <vt:lpstr>objective</vt:lpstr>
      <vt:lpstr>introduction</vt:lpstr>
      <vt:lpstr>Definition </vt:lpstr>
      <vt:lpstr>Existing methodology</vt:lpstr>
      <vt:lpstr>disadvantage</vt:lpstr>
      <vt:lpstr>Proposed technology</vt:lpstr>
      <vt:lpstr>advantage</vt:lpstr>
      <vt:lpstr>Reduce in deforestation</vt:lpstr>
      <vt:lpstr>Block diagram</vt:lpstr>
      <vt:lpstr>Block diagram</vt:lpstr>
      <vt:lpstr>Hardware Requirement </vt:lpstr>
      <vt:lpstr>Design of machine</vt:lpstr>
      <vt:lpstr>working</vt:lpstr>
      <vt:lpstr>PowerPoint Presentation</vt:lpstr>
      <vt:lpstr>Application    </vt:lpstr>
      <vt:lpstr>Conclusion</vt:lpstr>
      <vt:lpstr>Thank you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unprinting technology</dc:title>
  <dc:creator>HP</dc:creator>
  <cp:lastModifiedBy>Unknown User</cp:lastModifiedBy>
  <cp:revision>51</cp:revision>
  <dcterms:created xsi:type="dcterms:W3CDTF">2021-03-09T10:55:04Z</dcterms:created>
  <dcterms:modified xsi:type="dcterms:W3CDTF">2021-03-11T19:04:52Z</dcterms:modified>
</cp:coreProperties>
</file>