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E15D-DD15-F71F-ED04-0D1E4F207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07FE2-B363-4143-A14E-115613B28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153D5-F9E9-09F4-3749-A139FDA3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5BD0-D70C-44D8-8744-991A8F59BCC1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458A5-DFA3-B09B-0857-3E01CC09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C16A0-55BD-68E3-62FB-EEADC020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BEAE-F7F1-46B7-A5B4-4706DFA11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07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8014-7D71-60CF-81AE-B0FBFC1C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709CC-2B5A-A98C-8654-F9E0F1CAA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C35F9-7969-0D4D-8431-F4995FB1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5BD0-D70C-44D8-8744-991A8F59BCC1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2B17C-818A-75E5-D24C-49D01385C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88ACE-2F89-3F13-236C-3FFD4F63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BEAE-F7F1-46B7-A5B4-4706DFA11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3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27291D-BF16-3BEC-A261-C36760059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830D1-3DCE-A26F-88E4-8F6724203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B6A0C-C85C-3200-D143-1EBD6A7B7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5BD0-D70C-44D8-8744-991A8F59BCC1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04B02-615C-A9D0-042A-E66A53A33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4974F-7B6A-9782-3C23-19C5633B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BEAE-F7F1-46B7-A5B4-4706DFA11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482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3600" y="158744"/>
            <a:ext cx="10515600" cy="439200"/>
          </a:xfrm>
        </p:spPr>
        <p:txBody>
          <a:bodyPr>
            <a:noAutofit/>
          </a:bodyPr>
          <a:lstStyle>
            <a:lvl1pPr>
              <a:defRPr sz="2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51937" y="583128"/>
            <a:ext cx="6728884" cy="5832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6433" y="6789058"/>
            <a:ext cx="12206400" cy="7782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07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A56A-143D-E623-2A02-72A46DA2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3D197-A48D-4A2D-1C7D-61351C4FE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94D14-3D3F-5A13-82A3-ABB2F33F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5BD0-D70C-44D8-8744-991A8F59BCC1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3E0B8-5210-6646-D0DB-F21203E1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0A2BC-F65F-4A17-C07E-06CD9A9E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BEAE-F7F1-46B7-A5B4-4706DFA11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13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2DED8-C8E7-7A39-D724-B9A89B485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86102-5585-891D-0809-3D457FBB0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D01B-A4D8-47B1-5B90-79E052D4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5BD0-D70C-44D8-8744-991A8F59BCC1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AC16F-48D5-8DE8-2376-D4744A50C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7ECF-72AE-397E-6711-9ED0401E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BEAE-F7F1-46B7-A5B4-4706DFA11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8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C147-9493-2EC4-8EAA-F5F7BDEA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24EB1-A1DC-4981-93AC-04D3D9921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E8826-D328-B503-519D-31C62E60F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14C75-4878-5190-139D-87F2839F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5BD0-D70C-44D8-8744-991A8F59BCC1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B334-72AC-44B0-D408-63AF64A4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41333-60A4-AFCC-3665-976A4004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BEAE-F7F1-46B7-A5B4-4706DFA11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09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CEDE2-EBA5-9881-736D-098235C7D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D5558-3993-034B-6F46-9F87A063C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9903B-1CC6-1291-C693-90903C27F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5E3E49-E6A0-0F3D-EBA6-1C8A8BE1F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789B36-BFD6-A590-E44F-EF2AB64DC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9CE50-F9FB-F538-7360-6827B0EF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5BD0-D70C-44D8-8744-991A8F59BCC1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1B929A-8F7D-7AEC-405F-488C470A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00485D-3BCF-983F-BAB5-F2C7E733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BEAE-F7F1-46B7-A5B4-4706DFA11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0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6E72-E1AA-A19A-D27C-5FD18540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B1303-52FE-FE09-378B-2D4520A8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5BD0-D70C-44D8-8744-991A8F59BCC1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3DF12-65A1-83EA-2414-8E2C745B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5B67D-FC93-FF79-050B-CBC622C5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BEAE-F7F1-46B7-A5B4-4706DFA11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837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213C2-632C-E6E1-9DB3-7AF5A4DDF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5BD0-D70C-44D8-8744-991A8F59BCC1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F3B72-6D80-0AC5-6FAC-A0FB2480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60062-DB68-A631-34AC-DE896B72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BEAE-F7F1-46B7-A5B4-4706DFA11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50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9951A-7977-5395-7DF7-21188D2F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EF4C3-4FEB-7662-DEBF-2004B8F04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161DC-A1E7-D3F4-98E0-B16EC1200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F3F15-5773-0A5B-D7B9-3B4FF07CA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5BD0-D70C-44D8-8744-991A8F59BCC1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AF211-4565-554B-605C-EF6CEE9D8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EB559-E60A-C888-4796-49B6355D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BEAE-F7F1-46B7-A5B4-4706DFA11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41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CE98-443D-3BAE-A9E1-4659584AE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A28392-66AD-E9C4-119B-71A29DF12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7536C-CFBC-605F-A27E-30E1B8053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754D1-8AF1-D366-E608-E61E52B6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5BD0-D70C-44D8-8744-991A8F59BCC1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14448-13B3-45B6-E483-CC718580D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896E6-ABC8-111E-EFBD-039B8B8A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BEAE-F7F1-46B7-A5B4-4706DFA11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12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875A5-A3DE-5C56-A0B9-B8714790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465CB-C214-F8E3-FC3B-1BBE83AF9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E69B8-A059-F871-F973-46F2E57A5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C5BD0-D70C-44D8-8744-991A8F59BCC1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A1DB7-C69E-9E31-A2C5-D73E23FF5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5206C-AE73-A6B4-2176-58BBC596A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8BEAE-F7F1-46B7-A5B4-4706DFA11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20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DB70837-7CF3-011C-C640-4D53205BBFD9}"/>
              </a:ext>
            </a:extLst>
          </p:cNvPr>
          <p:cNvGrpSpPr/>
          <p:nvPr/>
        </p:nvGrpSpPr>
        <p:grpSpPr>
          <a:xfrm>
            <a:off x="7903611" y="4073159"/>
            <a:ext cx="2179237" cy="1999206"/>
            <a:chOff x="7903611" y="4073159"/>
            <a:chExt cx="2179237" cy="19992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5F8FC98-340B-6F3C-1D43-459D247BF124}"/>
                </a:ext>
              </a:extLst>
            </p:cNvPr>
            <p:cNvGrpSpPr/>
            <p:nvPr/>
          </p:nvGrpSpPr>
          <p:grpSpPr>
            <a:xfrm>
              <a:off x="7903611" y="4073159"/>
              <a:ext cx="2179237" cy="1999206"/>
              <a:chOff x="7903611" y="4073159"/>
              <a:chExt cx="2179237" cy="1999206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A086D49-B284-4190-BE93-832FB3056CB3}"/>
                  </a:ext>
                </a:extLst>
              </p:cNvPr>
              <p:cNvSpPr/>
              <p:nvPr/>
            </p:nvSpPr>
            <p:spPr bwMode="auto">
              <a:xfrm>
                <a:off x="8513121" y="4430312"/>
                <a:ext cx="1569727" cy="43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7C2F89F-E3F3-4CE4-BB9E-116135703670}"/>
                  </a:ext>
                </a:extLst>
              </p:cNvPr>
              <p:cNvSpPr/>
              <p:nvPr/>
            </p:nvSpPr>
            <p:spPr>
              <a:xfrm>
                <a:off x="7903611" y="5656850"/>
                <a:ext cx="1268485" cy="415515"/>
              </a:xfrm>
              <a:custGeom>
                <a:avLst/>
                <a:gdLst>
                  <a:gd name="connsiteX0" fmla="*/ 1175156 w 1175156"/>
                  <a:gd name="connsiteY0" fmla="*/ 192472 h 384943"/>
                  <a:gd name="connsiteX1" fmla="*/ 587578 w 1175156"/>
                  <a:gd name="connsiteY1" fmla="*/ 384943 h 384943"/>
                  <a:gd name="connsiteX2" fmla="*/ 0 w 1175156"/>
                  <a:gd name="connsiteY2" fmla="*/ 192472 h 384943"/>
                  <a:gd name="connsiteX3" fmla="*/ 587578 w 1175156"/>
                  <a:gd name="connsiteY3" fmla="*/ 0 h 384943"/>
                  <a:gd name="connsiteX4" fmla="*/ 1175156 w 1175156"/>
                  <a:gd name="connsiteY4" fmla="*/ 192472 h 38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5156" h="384943">
                    <a:moveTo>
                      <a:pt x="1175156" y="192472"/>
                    </a:moveTo>
                    <a:cubicBezTo>
                      <a:pt x="1175156" y="298771"/>
                      <a:pt x="912089" y="384943"/>
                      <a:pt x="587578" y="384943"/>
                    </a:cubicBezTo>
                    <a:cubicBezTo>
                      <a:pt x="263067" y="384943"/>
                      <a:pt x="0" y="298771"/>
                      <a:pt x="0" y="192472"/>
                    </a:cubicBezTo>
                    <a:cubicBezTo>
                      <a:pt x="0" y="86172"/>
                      <a:pt x="263068" y="0"/>
                      <a:pt x="587578" y="0"/>
                    </a:cubicBezTo>
                    <a:cubicBezTo>
                      <a:pt x="912088" y="0"/>
                      <a:pt x="1175156" y="86172"/>
                      <a:pt x="1175156" y="192472"/>
                    </a:cubicBezTo>
                    <a:close/>
                  </a:path>
                </a:pathLst>
              </a:custGeom>
              <a:noFill/>
              <a:ln w="1046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FE7CE97-8312-4225-98C7-B991AEF498BA}"/>
                  </a:ext>
                </a:extLst>
              </p:cNvPr>
              <p:cNvSpPr/>
              <p:nvPr/>
            </p:nvSpPr>
            <p:spPr>
              <a:xfrm>
                <a:off x="8216548" y="5754000"/>
                <a:ext cx="642611" cy="213298"/>
              </a:xfrm>
              <a:custGeom>
                <a:avLst/>
                <a:gdLst>
                  <a:gd name="connsiteX0" fmla="*/ 595331 w 595331"/>
                  <a:gd name="connsiteY0" fmla="*/ 98803 h 197605"/>
                  <a:gd name="connsiteX1" fmla="*/ 297666 w 595331"/>
                  <a:gd name="connsiteY1" fmla="*/ 197605 h 197605"/>
                  <a:gd name="connsiteX2" fmla="*/ 0 w 595331"/>
                  <a:gd name="connsiteY2" fmla="*/ 98803 h 197605"/>
                  <a:gd name="connsiteX3" fmla="*/ 297666 w 595331"/>
                  <a:gd name="connsiteY3" fmla="*/ 0 h 197605"/>
                  <a:gd name="connsiteX4" fmla="*/ 595331 w 595331"/>
                  <a:gd name="connsiteY4" fmla="*/ 98803 h 197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5331" h="197605">
                    <a:moveTo>
                      <a:pt x="595331" y="98803"/>
                    </a:moveTo>
                    <a:cubicBezTo>
                      <a:pt x="595331" y="153370"/>
                      <a:pt x="462062" y="197605"/>
                      <a:pt x="297666" y="197605"/>
                    </a:cubicBezTo>
                    <a:cubicBezTo>
                      <a:pt x="133269" y="197605"/>
                      <a:pt x="0" y="153370"/>
                      <a:pt x="0" y="98803"/>
                    </a:cubicBezTo>
                    <a:cubicBezTo>
                      <a:pt x="0" y="44236"/>
                      <a:pt x="133270" y="0"/>
                      <a:pt x="297666" y="0"/>
                    </a:cubicBezTo>
                    <a:cubicBezTo>
                      <a:pt x="462062" y="0"/>
                      <a:pt x="595331" y="44236"/>
                      <a:pt x="595331" y="988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0463" cap="flat">
                <a:noFill/>
                <a:prstDash val="solid"/>
                <a:miter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54E89937-308B-4ED9-BC59-FF934DCDACA8}"/>
                  </a:ext>
                </a:extLst>
              </p:cNvPr>
              <p:cNvSpPr/>
              <p:nvPr/>
            </p:nvSpPr>
            <p:spPr>
              <a:xfrm>
                <a:off x="8430737" y="4073159"/>
                <a:ext cx="214233" cy="178749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04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6F9626E-7FEF-48E0-B31C-7E0B3F39E5B7}"/>
                  </a:ext>
                </a:extLst>
              </p:cNvPr>
              <p:cNvSpPr/>
              <p:nvPr/>
            </p:nvSpPr>
            <p:spPr>
              <a:xfrm>
                <a:off x="8263653" y="4337811"/>
                <a:ext cx="548402" cy="729243"/>
              </a:xfrm>
              <a:custGeom>
                <a:avLst/>
                <a:gdLst>
                  <a:gd name="connsiteX0" fmla="*/ 508054 w 508053"/>
                  <a:gd name="connsiteY0" fmla="*/ 253975 h 675589"/>
                  <a:gd name="connsiteX1" fmla="*/ 254079 w 508053"/>
                  <a:gd name="connsiteY1" fmla="*/ 675589 h 675589"/>
                  <a:gd name="connsiteX2" fmla="*/ 0 w 508053"/>
                  <a:gd name="connsiteY2" fmla="*/ 253975 h 675589"/>
                  <a:gd name="connsiteX3" fmla="*/ 253975 w 508053"/>
                  <a:gd name="connsiteY3" fmla="*/ 0 h 675589"/>
                  <a:gd name="connsiteX4" fmla="*/ 508054 w 508053"/>
                  <a:gd name="connsiteY4" fmla="*/ 253975 h 675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053" h="675589">
                    <a:moveTo>
                      <a:pt x="508054" y="253975"/>
                    </a:moveTo>
                    <a:cubicBezTo>
                      <a:pt x="508054" y="394268"/>
                      <a:pt x="254079" y="675589"/>
                      <a:pt x="254079" y="675589"/>
                    </a:cubicBezTo>
                    <a:cubicBezTo>
                      <a:pt x="254079" y="675589"/>
                      <a:pt x="0" y="394268"/>
                      <a:pt x="0" y="253975"/>
                    </a:cubicBezTo>
                    <a:cubicBezTo>
                      <a:pt x="0" y="113681"/>
                      <a:pt x="113681" y="0"/>
                      <a:pt x="253975" y="0"/>
                    </a:cubicBezTo>
                    <a:cubicBezTo>
                      <a:pt x="394373" y="0"/>
                      <a:pt x="508054" y="113681"/>
                      <a:pt x="508054" y="253975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04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81CD970-FDFF-45F0-A617-25914434098F}"/>
                </a:ext>
              </a:extLst>
            </p:cNvPr>
            <p:cNvSpPr txBox="1"/>
            <p:nvPr/>
          </p:nvSpPr>
          <p:spPr>
            <a:xfrm>
              <a:off x="8333507" y="445250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en-IN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F997DF9-F282-40E5-8183-4BD84CB2B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00" y="158744"/>
            <a:ext cx="10515600" cy="439200"/>
          </a:xfrm>
        </p:spPr>
        <p:txBody>
          <a:bodyPr/>
          <a:lstStyle/>
          <a:p>
            <a:r>
              <a:rPr lang="en-US" dirty="0">
                <a:latin typeface="+mn-lt"/>
              </a:rPr>
              <a:t>ROADMAP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1B3D64-7816-4CE6-9E2E-5FCEF4CE56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1937" y="583128"/>
            <a:ext cx="6728884" cy="583200"/>
          </a:xfrm>
        </p:spPr>
        <p:txBody>
          <a:bodyPr>
            <a:normAutofit/>
          </a:bodyPr>
          <a:lstStyle/>
          <a:p>
            <a:r>
              <a:rPr lang="en-US" dirty="0"/>
              <a:t>2 Month Roadmap of Lane Detection System using AI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FC8912-61D9-3F59-6214-2A1F8298BE09}"/>
              </a:ext>
            </a:extLst>
          </p:cNvPr>
          <p:cNvGrpSpPr/>
          <p:nvPr/>
        </p:nvGrpSpPr>
        <p:grpSpPr>
          <a:xfrm>
            <a:off x="3548368" y="1819686"/>
            <a:ext cx="4419955" cy="4848019"/>
            <a:chOff x="3548368" y="1819686"/>
            <a:chExt cx="4419955" cy="484801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AA652E2-838E-42CC-A966-671C1977E104}"/>
                </a:ext>
              </a:extLst>
            </p:cNvPr>
            <p:cNvSpPr/>
            <p:nvPr/>
          </p:nvSpPr>
          <p:spPr>
            <a:xfrm>
              <a:off x="3548368" y="1819686"/>
              <a:ext cx="4419955" cy="4848019"/>
            </a:xfrm>
            <a:custGeom>
              <a:avLst/>
              <a:gdLst>
                <a:gd name="connsiteX0" fmla="*/ 1370837 w 4124128"/>
                <a:gd name="connsiteY0" fmla="*/ 4632223 h 4632955"/>
                <a:gd name="connsiteX1" fmla="*/ 2854346 w 4124128"/>
                <a:gd name="connsiteY1" fmla="*/ 3597255 h 4632955"/>
                <a:gd name="connsiteX2" fmla="*/ 3149392 w 4124128"/>
                <a:gd name="connsiteY2" fmla="*/ 3006114 h 4632955"/>
                <a:gd name="connsiteX3" fmla="*/ 2716462 w 4124128"/>
                <a:gd name="connsiteY3" fmla="*/ 2390771 h 4632955"/>
                <a:gd name="connsiteX4" fmla="*/ 1704440 w 4124128"/>
                <a:gd name="connsiteY4" fmla="*/ 2063139 h 4632955"/>
                <a:gd name="connsiteX5" fmla="*/ 1093812 w 4124128"/>
                <a:gd name="connsiteY5" fmla="*/ 1812727 h 4632955"/>
                <a:gd name="connsiteX6" fmla="*/ 781163 w 4124128"/>
                <a:gd name="connsiteY6" fmla="*/ 1506365 h 4632955"/>
                <a:gd name="connsiteX7" fmla="*/ 972482 w 4124128"/>
                <a:gd name="connsiteY7" fmla="*/ 1050908 h 4632955"/>
                <a:gd name="connsiteX8" fmla="*/ 1429196 w 4124128"/>
                <a:gd name="connsiteY8" fmla="*/ 794838 h 4632955"/>
                <a:gd name="connsiteX9" fmla="*/ 1517731 w 4124128"/>
                <a:gd name="connsiteY9" fmla="*/ 707560 h 4632955"/>
                <a:gd name="connsiteX10" fmla="*/ 1361826 w 4124128"/>
                <a:gd name="connsiteY10" fmla="*/ 509536 h 4632955"/>
                <a:gd name="connsiteX11" fmla="*/ 193166 w 4124128"/>
                <a:gd name="connsiteY11" fmla="*/ 210508 h 4632955"/>
                <a:gd name="connsiteX12" fmla="*/ 33174 w 4124128"/>
                <a:gd name="connsiteY12" fmla="*/ 160530 h 4632955"/>
                <a:gd name="connsiteX13" fmla="*/ 23011 w 4124128"/>
                <a:gd name="connsiteY13" fmla="*/ 19398 h 4632955"/>
                <a:gd name="connsiteX14" fmla="*/ 214016 w 4124128"/>
                <a:gd name="connsiteY14" fmla="*/ 17408 h 4632955"/>
                <a:gd name="connsiteX15" fmla="*/ 710754 w 4124128"/>
                <a:gd name="connsiteY15" fmla="*/ 99551 h 4632955"/>
                <a:gd name="connsiteX16" fmla="*/ 1637384 w 4124128"/>
                <a:gd name="connsiteY16" fmla="*/ 386425 h 4632955"/>
                <a:gd name="connsiteX17" fmla="*/ 1844944 w 4124128"/>
                <a:gd name="connsiteY17" fmla="*/ 525671 h 4632955"/>
                <a:gd name="connsiteX18" fmla="*/ 1716699 w 4124128"/>
                <a:gd name="connsiteY18" fmla="*/ 974527 h 4632955"/>
                <a:gd name="connsiteX19" fmla="*/ 1282826 w 4124128"/>
                <a:gd name="connsiteY19" fmla="*/ 1248619 h 4632955"/>
                <a:gd name="connsiteX20" fmla="*/ 1223837 w 4124128"/>
                <a:gd name="connsiteY20" fmla="*/ 1327305 h 4632955"/>
                <a:gd name="connsiteX21" fmla="*/ 1371989 w 4124128"/>
                <a:gd name="connsiteY21" fmla="*/ 1515166 h 4632955"/>
                <a:gd name="connsiteX22" fmla="*/ 2467517 w 4124128"/>
                <a:gd name="connsiteY22" fmla="*/ 1824148 h 4632955"/>
                <a:gd name="connsiteX23" fmla="*/ 3528992 w 4124128"/>
                <a:gd name="connsiteY23" fmla="*/ 2222607 h 4632955"/>
                <a:gd name="connsiteX24" fmla="*/ 4122333 w 4124128"/>
                <a:gd name="connsiteY24" fmla="*/ 3149028 h 4632955"/>
                <a:gd name="connsiteX25" fmla="*/ 3898219 w 4124128"/>
                <a:gd name="connsiteY25" fmla="*/ 3902045 h 4632955"/>
                <a:gd name="connsiteX26" fmla="*/ 3378640 w 4124128"/>
                <a:gd name="connsiteY26" fmla="*/ 4506807 h 4632955"/>
                <a:gd name="connsiteX27" fmla="*/ 3224726 w 4124128"/>
                <a:gd name="connsiteY27" fmla="*/ 4619649 h 4632955"/>
                <a:gd name="connsiteX28" fmla="*/ 3097843 w 4124128"/>
                <a:gd name="connsiteY28" fmla="*/ 4632956 h 4632955"/>
                <a:gd name="connsiteX29" fmla="*/ 1370837 w 4124128"/>
                <a:gd name="connsiteY29" fmla="*/ 4632223 h 4632955"/>
                <a:gd name="connsiteX0" fmla="*/ 1370837 w 4124127"/>
                <a:gd name="connsiteY0" fmla="*/ 4633849 h 4634582"/>
                <a:gd name="connsiteX1" fmla="*/ 2854346 w 4124127"/>
                <a:gd name="connsiteY1" fmla="*/ 3598881 h 4634582"/>
                <a:gd name="connsiteX2" fmla="*/ 3149392 w 4124127"/>
                <a:gd name="connsiteY2" fmla="*/ 3007740 h 4634582"/>
                <a:gd name="connsiteX3" fmla="*/ 2716462 w 4124127"/>
                <a:gd name="connsiteY3" fmla="*/ 2392397 h 4634582"/>
                <a:gd name="connsiteX4" fmla="*/ 1704440 w 4124127"/>
                <a:gd name="connsiteY4" fmla="*/ 2064765 h 4634582"/>
                <a:gd name="connsiteX5" fmla="*/ 1093812 w 4124127"/>
                <a:gd name="connsiteY5" fmla="*/ 1814353 h 4634582"/>
                <a:gd name="connsiteX6" fmla="*/ 781163 w 4124127"/>
                <a:gd name="connsiteY6" fmla="*/ 1507991 h 4634582"/>
                <a:gd name="connsiteX7" fmla="*/ 972482 w 4124127"/>
                <a:gd name="connsiteY7" fmla="*/ 1052534 h 4634582"/>
                <a:gd name="connsiteX8" fmla="*/ 1429196 w 4124127"/>
                <a:gd name="connsiteY8" fmla="*/ 796464 h 4634582"/>
                <a:gd name="connsiteX9" fmla="*/ 1517731 w 4124127"/>
                <a:gd name="connsiteY9" fmla="*/ 709186 h 4634582"/>
                <a:gd name="connsiteX10" fmla="*/ 1361826 w 4124127"/>
                <a:gd name="connsiteY10" fmla="*/ 511162 h 4634582"/>
                <a:gd name="connsiteX11" fmla="*/ 193166 w 4124127"/>
                <a:gd name="connsiteY11" fmla="*/ 212134 h 4634582"/>
                <a:gd name="connsiteX12" fmla="*/ 33174 w 4124127"/>
                <a:gd name="connsiteY12" fmla="*/ 162156 h 4634582"/>
                <a:gd name="connsiteX13" fmla="*/ 23011 w 4124127"/>
                <a:gd name="connsiteY13" fmla="*/ 21024 h 4634582"/>
                <a:gd name="connsiteX14" fmla="*/ 214016 w 4124127"/>
                <a:gd name="connsiteY14" fmla="*/ 19034 h 4634582"/>
                <a:gd name="connsiteX15" fmla="*/ 884885 w 4124127"/>
                <a:gd name="connsiteY15" fmla="*/ 91764 h 4634582"/>
                <a:gd name="connsiteX16" fmla="*/ 1637384 w 4124127"/>
                <a:gd name="connsiteY16" fmla="*/ 388051 h 4634582"/>
                <a:gd name="connsiteX17" fmla="*/ 1844944 w 4124127"/>
                <a:gd name="connsiteY17" fmla="*/ 527297 h 4634582"/>
                <a:gd name="connsiteX18" fmla="*/ 1716699 w 4124127"/>
                <a:gd name="connsiteY18" fmla="*/ 976153 h 4634582"/>
                <a:gd name="connsiteX19" fmla="*/ 1282826 w 4124127"/>
                <a:gd name="connsiteY19" fmla="*/ 1250245 h 4634582"/>
                <a:gd name="connsiteX20" fmla="*/ 1223837 w 4124127"/>
                <a:gd name="connsiteY20" fmla="*/ 1328931 h 4634582"/>
                <a:gd name="connsiteX21" fmla="*/ 1371989 w 4124127"/>
                <a:gd name="connsiteY21" fmla="*/ 1516792 h 4634582"/>
                <a:gd name="connsiteX22" fmla="*/ 2467517 w 4124127"/>
                <a:gd name="connsiteY22" fmla="*/ 1825774 h 4634582"/>
                <a:gd name="connsiteX23" fmla="*/ 3528992 w 4124127"/>
                <a:gd name="connsiteY23" fmla="*/ 2224233 h 4634582"/>
                <a:gd name="connsiteX24" fmla="*/ 4122333 w 4124127"/>
                <a:gd name="connsiteY24" fmla="*/ 3150654 h 4634582"/>
                <a:gd name="connsiteX25" fmla="*/ 3898219 w 4124127"/>
                <a:gd name="connsiteY25" fmla="*/ 3903671 h 4634582"/>
                <a:gd name="connsiteX26" fmla="*/ 3378640 w 4124127"/>
                <a:gd name="connsiteY26" fmla="*/ 4508433 h 4634582"/>
                <a:gd name="connsiteX27" fmla="*/ 3224726 w 4124127"/>
                <a:gd name="connsiteY27" fmla="*/ 4621275 h 4634582"/>
                <a:gd name="connsiteX28" fmla="*/ 3097843 w 4124127"/>
                <a:gd name="connsiteY28" fmla="*/ 4634582 h 4634582"/>
                <a:gd name="connsiteX29" fmla="*/ 1370837 w 4124127"/>
                <a:gd name="connsiteY29" fmla="*/ 4633849 h 4634582"/>
                <a:gd name="connsiteX0" fmla="*/ 1370837 w 4124127"/>
                <a:gd name="connsiteY0" fmla="*/ 4633849 h 4634582"/>
                <a:gd name="connsiteX1" fmla="*/ 2854346 w 4124127"/>
                <a:gd name="connsiteY1" fmla="*/ 3598881 h 4634582"/>
                <a:gd name="connsiteX2" fmla="*/ 3149392 w 4124127"/>
                <a:gd name="connsiteY2" fmla="*/ 3007740 h 4634582"/>
                <a:gd name="connsiteX3" fmla="*/ 2716462 w 4124127"/>
                <a:gd name="connsiteY3" fmla="*/ 2392397 h 4634582"/>
                <a:gd name="connsiteX4" fmla="*/ 1704440 w 4124127"/>
                <a:gd name="connsiteY4" fmla="*/ 2064765 h 4634582"/>
                <a:gd name="connsiteX5" fmla="*/ 1093812 w 4124127"/>
                <a:gd name="connsiteY5" fmla="*/ 1814353 h 4634582"/>
                <a:gd name="connsiteX6" fmla="*/ 781163 w 4124127"/>
                <a:gd name="connsiteY6" fmla="*/ 1507991 h 4634582"/>
                <a:gd name="connsiteX7" fmla="*/ 972482 w 4124127"/>
                <a:gd name="connsiteY7" fmla="*/ 1052534 h 4634582"/>
                <a:gd name="connsiteX8" fmla="*/ 1429196 w 4124127"/>
                <a:gd name="connsiteY8" fmla="*/ 796464 h 4634582"/>
                <a:gd name="connsiteX9" fmla="*/ 1517731 w 4124127"/>
                <a:gd name="connsiteY9" fmla="*/ 709186 h 4634582"/>
                <a:gd name="connsiteX10" fmla="*/ 1361826 w 4124127"/>
                <a:gd name="connsiteY10" fmla="*/ 511162 h 4634582"/>
                <a:gd name="connsiteX11" fmla="*/ 193166 w 4124127"/>
                <a:gd name="connsiteY11" fmla="*/ 212134 h 4634582"/>
                <a:gd name="connsiteX12" fmla="*/ 33174 w 4124127"/>
                <a:gd name="connsiteY12" fmla="*/ 162156 h 4634582"/>
                <a:gd name="connsiteX13" fmla="*/ 23011 w 4124127"/>
                <a:gd name="connsiteY13" fmla="*/ 21024 h 4634582"/>
                <a:gd name="connsiteX14" fmla="*/ 214016 w 4124127"/>
                <a:gd name="connsiteY14" fmla="*/ 19034 h 4634582"/>
                <a:gd name="connsiteX15" fmla="*/ 884885 w 4124127"/>
                <a:gd name="connsiteY15" fmla="*/ 91764 h 4634582"/>
                <a:gd name="connsiteX16" fmla="*/ 1637384 w 4124127"/>
                <a:gd name="connsiteY16" fmla="*/ 388051 h 4634582"/>
                <a:gd name="connsiteX17" fmla="*/ 1844944 w 4124127"/>
                <a:gd name="connsiteY17" fmla="*/ 527297 h 4634582"/>
                <a:gd name="connsiteX18" fmla="*/ 1716699 w 4124127"/>
                <a:gd name="connsiteY18" fmla="*/ 976153 h 4634582"/>
                <a:gd name="connsiteX19" fmla="*/ 1282826 w 4124127"/>
                <a:gd name="connsiteY19" fmla="*/ 1250245 h 4634582"/>
                <a:gd name="connsiteX20" fmla="*/ 1223837 w 4124127"/>
                <a:gd name="connsiteY20" fmla="*/ 1328931 h 4634582"/>
                <a:gd name="connsiteX21" fmla="*/ 1371989 w 4124127"/>
                <a:gd name="connsiteY21" fmla="*/ 1516792 h 4634582"/>
                <a:gd name="connsiteX22" fmla="*/ 2467517 w 4124127"/>
                <a:gd name="connsiteY22" fmla="*/ 1825774 h 4634582"/>
                <a:gd name="connsiteX23" fmla="*/ 3528992 w 4124127"/>
                <a:gd name="connsiteY23" fmla="*/ 2224233 h 4634582"/>
                <a:gd name="connsiteX24" fmla="*/ 4122333 w 4124127"/>
                <a:gd name="connsiteY24" fmla="*/ 3150654 h 4634582"/>
                <a:gd name="connsiteX25" fmla="*/ 3898219 w 4124127"/>
                <a:gd name="connsiteY25" fmla="*/ 3903671 h 4634582"/>
                <a:gd name="connsiteX26" fmla="*/ 3378640 w 4124127"/>
                <a:gd name="connsiteY26" fmla="*/ 4508433 h 4634582"/>
                <a:gd name="connsiteX27" fmla="*/ 3224726 w 4124127"/>
                <a:gd name="connsiteY27" fmla="*/ 4621275 h 4634582"/>
                <a:gd name="connsiteX28" fmla="*/ 3097843 w 4124127"/>
                <a:gd name="connsiteY28" fmla="*/ 4634582 h 4634582"/>
                <a:gd name="connsiteX29" fmla="*/ 1370837 w 4124127"/>
                <a:gd name="connsiteY29" fmla="*/ 4633849 h 4634582"/>
                <a:gd name="connsiteX0" fmla="*/ 1370837 w 4124127"/>
                <a:gd name="connsiteY0" fmla="*/ 4633849 h 4634582"/>
                <a:gd name="connsiteX1" fmla="*/ 2854346 w 4124127"/>
                <a:gd name="connsiteY1" fmla="*/ 3598881 h 4634582"/>
                <a:gd name="connsiteX2" fmla="*/ 3149392 w 4124127"/>
                <a:gd name="connsiteY2" fmla="*/ 3007740 h 4634582"/>
                <a:gd name="connsiteX3" fmla="*/ 2716462 w 4124127"/>
                <a:gd name="connsiteY3" fmla="*/ 2392397 h 4634582"/>
                <a:gd name="connsiteX4" fmla="*/ 1704440 w 4124127"/>
                <a:gd name="connsiteY4" fmla="*/ 2064765 h 4634582"/>
                <a:gd name="connsiteX5" fmla="*/ 1093812 w 4124127"/>
                <a:gd name="connsiteY5" fmla="*/ 1814353 h 4634582"/>
                <a:gd name="connsiteX6" fmla="*/ 781163 w 4124127"/>
                <a:gd name="connsiteY6" fmla="*/ 1507991 h 4634582"/>
                <a:gd name="connsiteX7" fmla="*/ 972482 w 4124127"/>
                <a:gd name="connsiteY7" fmla="*/ 1052534 h 4634582"/>
                <a:gd name="connsiteX8" fmla="*/ 1429196 w 4124127"/>
                <a:gd name="connsiteY8" fmla="*/ 796464 h 4634582"/>
                <a:gd name="connsiteX9" fmla="*/ 1517731 w 4124127"/>
                <a:gd name="connsiteY9" fmla="*/ 709186 h 4634582"/>
                <a:gd name="connsiteX10" fmla="*/ 1361826 w 4124127"/>
                <a:gd name="connsiteY10" fmla="*/ 511162 h 4634582"/>
                <a:gd name="connsiteX11" fmla="*/ 193166 w 4124127"/>
                <a:gd name="connsiteY11" fmla="*/ 212134 h 4634582"/>
                <a:gd name="connsiteX12" fmla="*/ 33174 w 4124127"/>
                <a:gd name="connsiteY12" fmla="*/ 162156 h 4634582"/>
                <a:gd name="connsiteX13" fmla="*/ 23011 w 4124127"/>
                <a:gd name="connsiteY13" fmla="*/ 21024 h 4634582"/>
                <a:gd name="connsiteX14" fmla="*/ 214016 w 4124127"/>
                <a:gd name="connsiteY14" fmla="*/ 19034 h 4634582"/>
                <a:gd name="connsiteX15" fmla="*/ 884885 w 4124127"/>
                <a:gd name="connsiteY15" fmla="*/ 91764 h 4634582"/>
                <a:gd name="connsiteX16" fmla="*/ 1844944 w 4124127"/>
                <a:gd name="connsiteY16" fmla="*/ 527297 h 4634582"/>
                <a:gd name="connsiteX17" fmla="*/ 1716699 w 4124127"/>
                <a:gd name="connsiteY17" fmla="*/ 976153 h 4634582"/>
                <a:gd name="connsiteX18" fmla="*/ 1282826 w 4124127"/>
                <a:gd name="connsiteY18" fmla="*/ 1250245 h 4634582"/>
                <a:gd name="connsiteX19" fmla="*/ 1223837 w 4124127"/>
                <a:gd name="connsiteY19" fmla="*/ 1328931 h 4634582"/>
                <a:gd name="connsiteX20" fmla="*/ 1371989 w 4124127"/>
                <a:gd name="connsiteY20" fmla="*/ 1516792 h 4634582"/>
                <a:gd name="connsiteX21" fmla="*/ 2467517 w 4124127"/>
                <a:gd name="connsiteY21" fmla="*/ 1825774 h 4634582"/>
                <a:gd name="connsiteX22" fmla="*/ 3528992 w 4124127"/>
                <a:gd name="connsiteY22" fmla="*/ 2224233 h 4634582"/>
                <a:gd name="connsiteX23" fmla="*/ 4122333 w 4124127"/>
                <a:gd name="connsiteY23" fmla="*/ 3150654 h 4634582"/>
                <a:gd name="connsiteX24" fmla="*/ 3898219 w 4124127"/>
                <a:gd name="connsiteY24" fmla="*/ 3903671 h 4634582"/>
                <a:gd name="connsiteX25" fmla="*/ 3378640 w 4124127"/>
                <a:gd name="connsiteY25" fmla="*/ 4508433 h 4634582"/>
                <a:gd name="connsiteX26" fmla="*/ 3224726 w 4124127"/>
                <a:gd name="connsiteY26" fmla="*/ 4621275 h 4634582"/>
                <a:gd name="connsiteX27" fmla="*/ 3097843 w 4124127"/>
                <a:gd name="connsiteY27" fmla="*/ 4634582 h 4634582"/>
                <a:gd name="connsiteX28" fmla="*/ 1370837 w 4124127"/>
                <a:gd name="connsiteY28" fmla="*/ 4633849 h 4634582"/>
                <a:gd name="connsiteX0" fmla="*/ 1370837 w 4124127"/>
                <a:gd name="connsiteY0" fmla="*/ 4636503 h 4637236"/>
                <a:gd name="connsiteX1" fmla="*/ 2854346 w 4124127"/>
                <a:gd name="connsiteY1" fmla="*/ 3601535 h 4637236"/>
                <a:gd name="connsiteX2" fmla="*/ 3149392 w 4124127"/>
                <a:gd name="connsiteY2" fmla="*/ 3010394 h 4637236"/>
                <a:gd name="connsiteX3" fmla="*/ 2716462 w 4124127"/>
                <a:gd name="connsiteY3" fmla="*/ 2395051 h 4637236"/>
                <a:gd name="connsiteX4" fmla="*/ 1704440 w 4124127"/>
                <a:gd name="connsiteY4" fmla="*/ 2067419 h 4637236"/>
                <a:gd name="connsiteX5" fmla="*/ 1093812 w 4124127"/>
                <a:gd name="connsiteY5" fmla="*/ 1817007 h 4637236"/>
                <a:gd name="connsiteX6" fmla="*/ 781163 w 4124127"/>
                <a:gd name="connsiteY6" fmla="*/ 1510645 h 4637236"/>
                <a:gd name="connsiteX7" fmla="*/ 972482 w 4124127"/>
                <a:gd name="connsiteY7" fmla="*/ 1055188 h 4637236"/>
                <a:gd name="connsiteX8" fmla="*/ 1429196 w 4124127"/>
                <a:gd name="connsiteY8" fmla="*/ 799118 h 4637236"/>
                <a:gd name="connsiteX9" fmla="*/ 1517731 w 4124127"/>
                <a:gd name="connsiteY9" fmla="*/ 711840 h 4637236"/>
                <a:gd name="connsiteX10" fmla="*/ 1361826 w 4124127"/>
                <a:gd name="connsiteY10" fmla="*/ 513816 h 4637236"/>
                <a:gd name="connsiteX11" fmla="*/ 193166 w 4124127"/>
                <a:gd name="connsiteY11" fmla="*/ 214788 h 4637236"/>
                <a:gd name="connsiteX12" fmla="*/ 33174 w 4124127"/>
                <a:gd name="connsiteY12" fmla="*/ 164810 h 4637236"/>
                <a:gd name="connsiteX13" fmla="*/ 23011 w 4124127"/>
                <a:gd name="connsiteY13" fmla="*/ 23678 h 4637236"/>
                <a:gd name="connsiteX14" fmla="*/ 214016 w 4124127"/>
                <a:gd name="connsiteY14" fmla="*/ 21688 h 4637236"/>
                <a:gd name="connsiteX15" fmla="*/ 1082547 w 4124127"/>
                <a:gd name="connsiteY15" fmla="*/ 146187 h 4637236"/>
                <a:gd name="connsiteX16" fmla="*/ 1844944 w 4124127"/>
                <a:gd name="connsiteY16" fmla="*/ 529951 h 4637236"/>
                <a:gd name="connsiteX17" fmla="*/ 1716699 w 4124127"/>
                <a:gd name="connsiteY17" fmla="*/ 978807 h 4637236"/>
                <a:gd name="connsiteX18" fmla="*/ 1282826 w 4124127"/>
                <a:gd name="connsiteY18" fmla="*/ 1252899 h 4637236"/>
                <a:gd name="connsiteX19" fmla="*/ 1223837 w 4124127"/>
                <a:gd name="connsiteY19" fmla="*/ 1331585 h 4637236"/>
                <a:gd name="connsiteX20" fmla="*/ 1371989 w 4124127"/>
                <a:gd name="connsiteY20" fmla="*/ 1519446 h 4637236"/>
                <a:gd name="connsiteX21" fmla="*/ 2467517 w 4124127"/>
                <a:gd name="connsiteY21" fmla="*/ 1828428 h 4637236"/>
                <a:gd name="connsiteX22" fmla="*/ 3528992 w 4124127"/>
                <a:gd name="connsiteY22" fmla="*/ 2226887 h 4637236"/>
                <a:gd name="connsiteX23" fmla="*/ 4122333 w 4124127"/>
                <a:gd name="connsiteY23" fmla="*/ 3153308 h 4637236"/>
                <a:gd name="connsiteX24" fmla="*/ 3898219 w 4124127"/>
                <a:gd name="connsiteY24" fmla="*/ 3906325 h 4637236"/>
                <a:gd name="connsiteX25" fmla="*/ 3378640 w 4124127"/>
                <a:gd name="connsiteY25" fmla="*/ 4511087 h 4637236"/>
                <a:gd name="connsiteX26" fmla="*/ 3224726 w 4124127"/>
                <a:gd name="connsiteY26" fmla="*/ 4623929 h 4637236"/>
                <a:gd name="connsiteX27" fmla="*/ 3097843 w 4124127"/>
                <a:gd name="connsiteY27" fmla="*/ 4637236 h 4637236"/>
                <a:gd name="connsiteX28" fmla="*/ 1370837 w 4124127"/>
                <a:gd name="connsiteY28" fmla="*/ 4636503 h 4637236"/>
                <a:gd name="connsiteX0" fmla="*/ 1430968 w 4184258"/>
                <a:gd name="connsiteY0" fmla="*/ 4612989 h 4613722"/>
                <a:gd name="connsiteX1" fmla="*/ 2914477 w 4184258"/>
                <a:gd name="connsiteY1" fmla="*/ 3578021 h 4613722"/>
                <a:gd name="connsiteX2" fmla="*/ 3209523 w 4184258"/>
                <a:gd name="connsiteY2" fmla="*/ 2986880 h 4613722"/>
                <a:gd name="connsiteX3" fmla="*/ 2776593 w 4184258"/>
                <a:gd name="connsiteY3" fmla="*/ 2371537 h 4613722"/>
                <a:gd name="connsiteX4" fmla="*/ 1764571 w 4184258"/>
                <a:gd name="connsiteY4" fmla="*/ 2043905 h 4613722"/>
                <a:gd name="connsiteX5" fmla="*/ 1153943 w 4184258"/>
                <a:gd name="connsiteY5" fmla="*/ 1793493 h 4613722"/>
                <a:gd name="connsiteX6" fmla="*/ 841294 w 4184258"/>
                <a:gd name="connsiteY6" fmla="*/ 1487131 h 4613722"/>
                <a:gd name="connsiteX7" fmla="*/ 1032613 w 4184258"/>
                <a:gd name="connsiteY7" fmla="*/ 1031674 h 4613722"/>
                <a:gd name="connsiteX8" fmla="*/ 1489327 w 4184258"/>
                <a:gd name="connsiteY8" fmla="*/ 775604 h 4613722"/>
                <a:gd name="connsiteX9" fmla="*/ 1577862 w 4184258"/>
                <a:gd name="connsiteY9" fmla="*/ 688326 h 4613722"/>
                <a:gd name="connsiteX10" fmla="*/ 1421957 w 4184258"/>
                <a:gd name="connsiteY10" fmla="*/ 490302 h 4613722"/>
                <a:gd name="connsiteX11" fmla="*/ 253297 w 4184258"/>
                <a:gd name="connsiteY11" fmla="*/ 191274 h 4613722"/>
                <a:gd name="connsiteX12" fmla="*/ 93305 w 4184258"/>
                <a:gd name="connsiteY12" fmla="*/ 141296 h 4613722"/>
                <a:gd name="connsiteX13" fmla="*/ 83142 w 4184258"/>
                <a:gd name="connsiteY13" fmla="*/ 164 h 4613722"/>
                <a:gd name="connsiteX14" fmla="*/ 1142678 w 4184258"/>
                <a:gd name="connsiteY14" fmla="*/ 122673 h 4613722"/>
                <a:gd name="connsiteX15" fmla="*/ 1905075 w 4184258"/>
                <a:gd name="connsiteY15" fmla="*/ 506437 h 4613722"/>
                <a:gd name="connsiteX16" fmla="*/ 1776830 w 4184258"/>
                <a:gd name="connsiteY16" fmla="*/ 955293 h 4613722"/>
                <a:gd name="connsiteX17" fmla="*/ 1342957 w 4184258"/>
                <a:gd name="connsiteY17" fmla="*/ 1229385 h 4613722"/>
                <a:gd name="connsiteX18" fmla="*/ 1283968 w 4184258"/>
                <a:gd name="connsiteY18" fmla="*/ 1308071 h 4613722"/>
                <a:gd name="connsiteX19" fmla="*/ 1432120 w 4184258"/>
                <a:gd name="connsiteY19" fmla="*/ 1495932 h 4613722"/>
                <a:gd name="connsiteX20" fmla="*/ 2527648 w 4184258"/>
                <a:gd name="connsiteY20" fmla="*/ 1804914 h 4613722"/>
                <a:gd name="connsiteX21" fmla="*/ 3589123 w 4184258"/>
                <a:gd name="connsiteY21" fmla="*/ 2203373 h 4613722"/>
                <a:gd name="connsiteX22" fmla="*/ 4182464 w 4184258"/>
                <a:gd name="connsiteY22" fmla="*/ 3129794 h 4613722"/>
                <a:gd name="connsiteX23" fmla="*/ 3958350 w 4184258"/>
                <a:gd name="connsiteY23" fmla="*/ 3882811 h 4613722"/>
                <a:gd name="connsiteX24" fmla="*/ 3438771 w 4184258"/>
                <a:gd name="connsiteY24" fmla="*/ 4487573 h 4613722"/>
                <a:gd name="connsiteX25" fmla="*/ 3284857 w 4184258"/>
                <a:gd name="connsiteY25" fmla="*/ 4600415 h 4613722"/>
                <a:gd name="connsiteX26" fmla="*/ 3157974 w 4184258"/>
                <a:gd name="connsiteY26" fmla="*/ 4613722 h 4613722"/>
                <a:gd name="connsiteX27" fmla="*/ 1430968 w 4184258"/>
                <a:gd name="connsiteY27" fmla="*/ 4612989 h 4613722"/>
                <a:gd name="connsiteX0" fmla="*/ 1383784 w 4137074"/>
                <a:gd name="connsiteY0" fmla="*/ 4515293 h 4516026"/>
                <a:gd name="connsiteX1" fmla="*/ 2867293 w 4137074"/>
                <a:gd name="connsiteY1" fmla="*/ 3480325 h 4516026"/>
                <a:gd name="connsiteX2" fmla="*/ 3162339 w 4137074"/>
                <a:gd name="connsiteY2" fmla="*/ 2889184 h 4516026"/>
                <a:gd name="connsiteX3" fmla="*/ 2729409 w 4137074"/>
                <a:gd name="connsiteY3" fmla="*/ 2273841 h 4516026"/>
                <a:gd name="connsiteX4" fmla="*/ 1717387 w 4137074"/>
                <a:gd name="connsiteY4" fmla="*/ 1946209 h 4516026"/>
                <a:gd name="connsiteX5" fmla="*/ 1106759 w 4137074"/>
                <a:gd name="connsiteY5" fmla="*/ 1695797 h 4516026"/>
                <a:gd name="connsiteX6" fmla="*/ 794110 w 4137074"/>
                <a:gd name="connsiteY6" fmla="*/ 1389435 h 4516026"/>
                <a:gd name="connsiteX7" fmla="*/ 985429 w 4137074"/>
                <a:gd name="connsiteY7" fmla="*/ 933978 h 4516026"/>
                <a:gd name="connsiteX8" fmla="*/ 1442143 w 4137074"/>
                <a:gd name="connsiteY8" fmla="*/ 677908 h 4516026"/>
                <a:gd name="connsiteX9" fmla="*/ 1530678 w 4137074"/>
                <a:gd name="connsiteY9" fmla="*/ 590630 h 4516026"/>
                <a:gd name="connsiteX10" fmla="*/ 1374773 w 4137074"/>
                <a:gd name="connsiteY10" fmla="*/ 392606 h 4516026"/>
                <a:gd name="connsiteX11" fmla="*/ 206113 w 4137074"/>
                <a:gd name="connsiteY11" fmla="*/ 93578 h 4516026"/>
                <a:gd name="connsiteX12" fmla="*/ 46121 w 4137074"/>
                <a:gd name="connsiteY12" fmla="*/ 43600 h 4516026"/>
                <a:gd name="connsiteX13" fmla="*/ 1095494 w 4137074"/>
                <a:gd name="connsiteY13" fmla="*/ 24977 h 4516026"/>
                <a:gd name="connsiteX14" fmla="*/ 1857891 w 4137074"/>
                <a:gd name="connsiteY14" fmla="*/ 408741 h 4516026"/>
                <a:gd name="connsiteX15" fmla="*/ 1729646 w 4137074"/>
                <a:gd name="connsiteY15" fmla="*/ 857597 h 4516026"/>
                <a:gd name="connsiteX16" fmla="*/ 1295773 w 4137074"/>
                <a:gd name="connsiteY16" fmla="*/ 1131689 h 4516026"/>
                <a:gd name="connsiteX17" fmla="*/ 1236784 w 4137074"/>
                <a:gd name="connsiteY17" fmla="*/ 1210375 h 4516026"/>
                <a:gd name="connsiteX18" fmla="*/ 1384936 w 4137074"/>
                <a:gd name="connsiteY18" fmla="*/ 1398236 h 4516026"/>
                <a:gd name="connsiteX19" fmla="*/ 2480464 w 4137074"/>
                <a:gd name="connsiteY19" fmla="*/ 1707218 h 4516026"/>
                <a:gd name="connsiteX20" fmla="*/ 3541939 w 4137074"/>
                <a:gd name="connsiteY20" fmla="*/ 2105677 h 4516026"/>
                <a:gd name="connsiteX21" fmla="*/ 4135280 w 4137074"/>
                <a:gd name="connsiteY21" fmla="*/ 3032098 h 4516026"/>
                <a:gd name="connsiteX22" fmla="*/ 3911166 w 4137074"/>
                <a:gd name="connsiteY22" fmla="*/ 3785115 h 4516026"/>
                <a:gd name="connsiteX23" fmla="*/ 3391587 w 4137074"/>
                <a:gd name="connsiteY23" fmla="*/ 4389877 h 4516026"/>
                <a:gd name="connsiteX24" fmla="*/ 3237673 w 4137074"/>
                <a:gd name="connsiteY24" fmla="*/ 4502719 h 4516026"/>
                <a:gd name="connsiteX25" fmla="*/ 3110790 w 4137074"/>
                <a:gd name="connsiteY25" fmla="*/ 4516026 h 4516026"/>
                <a:gd name="connsiteX26" fmla="*/ 1383784 w 4137074"/>
                <a:gd name="connsiteY26" fmla="*/ 4515293 h 4516026"/>
                <a:gd name="connsiteX0" fmla="*/ 1362628 w 4115918"/>
                <a:gd name="connsiteY0" fmla="*/ 4572142 h 4572875"/>
                <a:gd name="connsiteX1" fmla="*/ 2846137 w 4115918"/>
                <a:gd name="connsiteY1" fmla="*/ 3537174 h 4572875"/>
                <a:gd name="connsiteX2" fmla="*/ 3141183 w 4115918"/>
                <a:gd name="connsiteY2" fmla="*/ 2946033 h 4572875"/>
                <a:gd name="connsiteX3" fmla="*/ 2708253 w 4115918"/>
                <a:gd name="connsiteY3" fmla="*/ 2330690 h 4572875"/>
                <a:gd name="connsiteX4" fmla="*/ 1696231 w 4115918"/>
                <a:gd name="connsiteY4" fmla="*/ 2003058 h 4572875"/>
                <a:gd name="connsiteX5" fmla="*/ 1085603 w 4115918"/>
                <a:gd name="connsiteY5" fmla="*/ 1752646 h 4572875"/>
                <a:gd name="connsiteX6" fmla="*/ 772954 w 4115918"/>
                <a:gd name="connsiteY6" fmla="*/ 1446284 h 4572875"/>
                <a:gd name="connsiteX7" fmla="*/ 964273 w 4115918"/>
                <a:gd name="connsiteY7" fmla="*/ 990827 h 4572875"/>
                <a:gd name="connsiteX8" fmla="*/ 1420987 w 4115918"/>
                <a:gd name="connsiteY8" fmla="*/ 734757 h 4572875"/>
                <a:gd name="connsiteX9" fmla="*/ 1509522 w 4115918"/>
                <a:gd name="connsiteY9" fmla="*/ 647479 h 4572875"/>
                <a:gd name="connsiteX10" fmla="*/ 1353617 w 4115918"/>
                <a:gd name="connsiteY10" fmla="*/ 449455 h 4572875"/>
                <a:gd name="connsiteX11" fmla="*/ 184957 w 4115918"/>
                <a:gd name="connsiteY11" fmla="*/ 150427 h 4572875"/>
                <a:gd name="connsiteX12" fmla="*/ 24965 w 4115918"/>
                <a:gd name="connsiteY12" fmla="*/ 100449 h 4572875"/>
                <a:gd name="connsiteX13" fmla="*/ 1074338 w 4115918"/>
                <a:gd name="connsiteY13" fmla="*/ 81826 h 4572875"/>
                <a:gd name="connsiteX14" fmla="*/ 1836735 w 4115918"/>
                <a:gd name="connsiteY14" fmla="*/ 465590 h 4572875"/>
                <a:gd name="connsiteX15" fmla="*/ 1708490 w 4115918"/>
                <a:gd name="connsiteY15" fmla="*/ 914446 h 4572875"/>
                <a:gd name="connsiteX16" fmla="*/ 1274617 w 4115918"/>
                <a:gd name="connsiteY16" fmla="*/ 1188538 h 4572875"/>
                <a:gd name="connsiteX17" fmla="*/ 1215628 w 4115918"/>
                <a:gd name="connsiteY17" fmla="*/ 1267224 h 4572875"/>
                <a:gd name="connsiteX18" fmla="*/ 1363780 w 4115918"/>
                <a:gd name="connsiteY18" fmla="*/ 1455085 h 4572875"/>
                <a:gd name="connsiteX19" fmla="*/ 2459308 w 4115918"/>
                <a:gd name="connsiteY19" fmla="*/ 1764067 h 4572875"/>
                <a:gd name="connsiteX20" fmla="*/ 3520783 w 4115918"/>
                <a:gd name="connsiteY20" fmla="*/ 2162526 h 4572875"/>
                <a:gd name="connsiteX21" fmla="*/ 4114124 w 4115918"/>
                <a:gd name="connsiteY21" fmla="*/ 3088947 h 4572875"/>
                <a:gd name="connsiteX22" fmla="*/ 3890010 w 4115918"/>
                <a:gd name="connsiteY22" fmla="*/ 3841964 h 4572875"/>
                <a:gd name="connsiteX23" fmla="*/ 3370431 w 4115918"/>
                <a:gd name="connsiteY23" fmla="*/ 4446726 h 4572875"/>
                <a:gd name="connsiteX24" fmla="*/ 3216517 w 4115918"/>
                <a:gd name="connsiteY24" fmla="*/ 4559568 h 4572875"/>
                <a:gd name="connsiteX25" fmla="*/ 3089634 w 4115918"/>
                <a:gd name="connsiteY25" fmla="*/ 4572875 h 4572875"/>
                <a:gd name="connsiteX26" fmla="*/ 1362628 w 4115918"/>
                <a:gd name="connsiteY26" fmla="*/ 4572142 h 4572875"/>
                <a:gd name="connsiteX0" fmla="*/ 1338097 w 4091387"/>
                <a:gd name="connsiteY0" fmla="*/ 4593508 h 4594241"/>
                <a:gd name="connsiteX1" fmla="*/ 2821606 w 4091387"/>
                <a:gd name="connsiteY1" fmla="*/ 3558540 h 4594241"/>
                <a:gd name="connsiteX2" fmla="*/ 3116652 w 4091387"/>
                <a:gd name="connsiteY2" fmla="*/ 2967399 h 4594241"/>
                <a:gd name="connsiteX3" fmla="*/ 2683722 w 4091387"/>
                <a:gd name="connsiteY3" fmla="*/ 2352056 h 4594241"/>
                <a:gd name="connsiteX4" fmla="*/ 1671700 w 4091387"/>
                <a:gd name="connsiteY4" fmla="*/ 2024424 h 4594241"/>
                <a:gd name="connsiteX5" fmla="*/ 1061072 w 4091387"/>
                <a:gd name="connsiteY5" fmla="*/ 1774012 h 4594241"/>
                <a:gd name="connsiteX6" fmla="*/ 748423 w 4091387"/>
                <a:gd name="connsiteY6" fmla="*/ 1467650 h 4594241"/>
                <a:gd name="connsiteX7" fmla="*/ 939742 w 4091387"/>
                <a:gd name="connsiteY7" fmla="*/ 1012193 h 4594241"/>
                <a:gd name="connsiteX8" fmla="*/ 1396456 w 4091387"/>
                <a:gd name="connsiteY8" fmla="*/ 756123 h 4594241"/>
                <a:gd name="connsiteX9" fmla="*/ 1484991 w 4091387"/>
                <a:gd name="connsiteY9" fmla="*/ 668845 h 4594241"/>
                <a:gd name="connsiteX10" fmla="*/ 1329086 w 4091387"/>
                <a:gd name="connsiteY10" fmla="*/ 470821 h 4594241"/>
                <a:gd name="connsiteX11" fmla="*/ 160426 w 4091387"/>
                <a:gd name="connsiteY11" fmla="*/ 171793 h 4594241"/>
                <a:gd name="connsiteX12" fmla="*/ 434 w 4091387"/>
                <a:gd name="connsiteY12" fmla="*/ 121815 h 4594241"/>
                <a:gd name="connsiteX13" fmla="*/ 1049807 w 4091387"/>
                <a:gd name="connsiteY13" fmla="*/ 103192 h 4594241"/>
                <a:gd name="connsiteX14" fmla="*/ 1812204 w 4091387"/>
                <a:gd name="connsiteY14" fmla="*/ 486956 h 4594241"/>
                <a:gd name="connsiteX15" fmla="*/ 1683959 w 4091387"/>
                <a:gd name="connsiteY15" fmla="*/ 935812 h 4594241"/>
                <a:gd name="connsiteX16" fmla="*/ 1250086 w 4091387"/>
                <a:gd name="connsiteY16" fmla="*/ 1209904 h 4594241"/>
                <a:gd name="connsiteX17" fmla="*/ 1191097 w 4091387"/>
                <a:gd name="connsiteY17" fmla="*/ 1288590 h 4594241"/>
                <a:gd name="connsiteX18" fmla="*/ 1339249 w 4091387"/>
                <a:gd name="connsiteY18" fmla="*/ 1476451 h 4594241"/>
                <a:gd name="connsiteX19" fmla="*/ 2434777 w 4091387"/>
                <a:gd name="connsiteY19" fmla="*/ 1785433 h 4594241"/>
                <a:gd name="connsiteX20" fmla="*/ 3496252 w 4091387"/>
                <a:gd name="connsiteY20" fmla="*/ 2183892 h 4594241"/>
                <a:gd name="connsiteX21" fmla="*/ 4089593 w 4091387"/>
                <a:gd name="connsiteY21" fmla="*/ 3110313 h 4594241"/>
                <a:gd name="connsiteX22" fmla="*/ 3865479 w 4091387"/>
                <a:gd name="connsiteY22" fmla="*/ 3863330 h 4594241"/>
                <a:gd name="connsiteX23" fmla="*/ 3345900 w 4091387"/>
                <a:gd name="connsiteY23" fmla="*/ 4468092 h 4594241"/>
                <a:gd name="connsiteX24" fmla="*/ 3191986 w 4091387"/>
                <a:gd name="connsiteY24" fmla="*/ 4580934 h 4594241"/>
                <a:gd name="connsiteX25" fmla="*/ 3065103 w 4091387"/>
                <a:gd name="connsiteY25" fmla="*/ 4594241 h 4594241"/>
                <a:gd name="connsiteX26" fmla="*/ 1338097 w 4091387"/>
                <a:gd name="connsiteY26" fmla="*/ 4593508 h 4594241"/>
                <a:gd name="connsiteX0" fmla="*/ 1337666 w 4090956"/>
                <a:gd name="connsiteY0" fmla="*/ 4511824 h 4512557"/>
                <a:gd name="connsiteX1" fmla="*/ 2821175 w 4090956"/>
                <a:gd name="connsiteY1" fmla="*/ 3476856 h 4512557"/>
                <a:gd name="connsiteX2" fmla="*/ 3116221 w 4090956"/>
                <a:gd name="connsiteY2" fmla="*/ 2885715 h 4512557"/>
                <a:gd name="connsiteX3" fmla="*/ 2683291 w 4090956"/>
                <a:gd name="connsiteY3" fmla="*/ 2270372 h 4512557"/>
                <a:gd name="connsiteX4" fmla="*/ 1671269 w 4090956"/>
                <a:gd name="connsiteY4" fmla="*/ 1942740 h 4512557"/>
                <a:gd name="connsiteX5" fmla="*/ 1060641 w 4090956"/>
                <a:gd name="connsiteY5" fmla="*/ 1692328 h 4512557"/>
                <a:gd name="connsiteX6" fmla="*/ 747992 w 4090956"/>
                <a:gd name="connsiteY6" fmla="*/ 1385966 h 4512557"/>
                <a:gd name="connsiteX7" fmla="*/ 939311 w 4090956"/>
                <a:gd name="connsiteY7" fmla="*/ 930509 h 4512557"/>
                <a:gd name="connsiteX8" fmla="*/ 1396025 w 4090956"/>
                <a:gd name="connsiteY8" fmla="*/ 674439 h 4512557"/>
                <a:gd name="connsiteX9" fmla="*/ 1484560 w 4090956"/>
                <a:gd name="connsiteY9" fmla="*/ 587161 h 4512557"/>
                <a:gd name="connsiteX10" fmla="*/ 1328655 w 4090956"/>
                <a:gd name="connsiteY10" fmla="*/ 389137 h 4512557"/>
                <a:gd name="connsiteX11" fmla="*/ 159995 w 4090956"/>
                <a:gd name="connsiteY11" fmla="*/ 90109 h 4512557"/>
                <a:gd name="connsiteX12" fmla="*/ 3 w 4090956"/>
                <a:gd name="connsiteY12" fmla="*/ 40131 h 4512557"/>
                <a:gd name="connsiteX13" fmla="*/ 1049376 w 4090956"/>
                <a:gd name="connsiteY13" fmla="*/ 21508 h 4512557"/>
                <a:gd name="connsiteX14" fmla="*/ 1811773 w 4090956"/>
                <a:gd name="connsiteY14" fmla="*/ 405272 h 4512557"/>
                <a:gd name="connsiteX15" fmla="*/ 1683528 w 4090956"/>
                <a:gd name="connsiteY15" fmla="*/ 854128 h 4512557"/>
                <a:gd name="connsiteX16" fmla="*/ 1249655 w 4090956"/>
                <a:gd name="connsiteY16" fmla="*/ 1128220 h 4512557"/>
                <a:gd name="connsiteX17" fmla="*/ 1190666 w 4090956"/>
                <a:gd name="connsiteY17" fmla="*/ 1206906 h 4512557"/>
                <a:gd name="connsiteX18" fmla="*/ 1338818 w 4090956"/>
                <a:gd name="connsiteY18" fmla="*/ 1394767 h 4512557"/>
                <a:gd name="connsiteX19" fmla="*/ 2434346 w 4090956"/>
                <a:gd name="connsiteY19" fmla="*/ 1703749 h 4512557"/>
                <a:gd name="connsiteX20" fmla="*/ 3495821 w 4090956"/>
                <a:gd name="connsiteY20" fmla="*/ 2102208 h 4512557"/>
                <a:gd name="connsiteX21" fmla="*/ 4089162 w 4090956"/>
                <a:gd name="connsiteY21" fmla="*/ 3028629 h 4512557"/>
                <a:gd name="connsiteX22" fmla="*/ 3865048 w 4090956"/>
                <a:gd name="connsiteY22" fmla="*/ 3781646 h 4512557"/>
                <a:gd name="connsiteX23" fmla="*/ 3345469 w 4090956"/>
                <a:gd name="connsiteY23" fmla="*/ 4386408 h 4512557"/>
                <a:gd name="connsiteX24" fmla="*/ 3191555 w 4090956"/>
                <a:gd name="connsiteY24" fmla="*/ 4499250 h 4512557"/>
                <a:gd name="connsiteX25" fmla="*/ 3064672 w 4090956"/>
                <a:gd name="connsiteY25" fmla="*/ 4512557 h 4512557"/>
                <a:gd name="connsiteX26" fmla="*/ 1337666 w 4090956"/>
                <a:gd name="connsiteY26" fmla="*/ 4511824 h 4512557"/>
                <a:gd name="connsiteX0" fmla="*/ 1337666 w 4090956"/>
                <a:gd name="connsiteY0" fmla="*/ 4490393 h 4491126"/>
                <a:gd name="connsiteX1" fmla="*/ 2821175 w 4090956"/>
                <a:gd name="connsiteY1" fmla="*/ 3455425 h 4491126"/>
                <a:gd name="connsiteX2" fmla="*/ 3116221 w 4090956"/>
                <a:gd name="connsiteY2" fmla="*/ 2864284 h 4491126"/>
                <a:gd name="connsiteX3" fmla="*/ 2683291 w 4090956"/>
                <a:gd name="connsiteY3" fmla="*/ 2248941 h 4491126"/>
                <a:gd name="connsiteX4" fmla="*/ 1671269 w 4090956"/>
                <a:gd name="connsiteY4" fmla="*/ 1921309 h 4491126"/>
                <a:gd name="connsiteX5" fmla="*/ 1060641 w 4090956"/>
                <a:gd name="connsiteY5" fmla="*/ 1670897 h 4491126"/>
                <a:gd name="connsiteX6" fmla="*/ 747992 w 4090956"/>
                <a:gd name="connsiteY6" fmla="*/ 1364535 h 4491126"/>
                <a:gd name="connsiteX7" fmla="*/ 939311 w 4090956"/>
                <a:gd name="connsiteY7" fmla="*/ 909078 h 4491126"/>
                <a:gd name="connsiteX8" fmla="*/ 1396025 w 4090956"/>
                <a:gd name="connsiteY8" fmla="*/ 653008 h 4491126"/>
                <a:gd name="connsiteX9" fmla="*/ 1484560 w 4090956"/>
                <a:gd name="connsiteY9" fmla="*/ 565730 h 4491126"/>
                <a:gd name="connsiteX10" fmla="*/ 1328655 w 4090956"/>
                <a:gd name="connsiteY10" fmla="*/ 367706 h 4491126"/>
                <a:gd name="connsiteX11" fmla="*/ 159995 w 4090956"/>
                <a:gd name="connsiteY11" fmla="*/ 68678 h 4491126"/>
                <a:gd name="connsiteX12" fmla="*/ 3 w 4090956"/>
                <a:gd name="connsiteY12" fmla="*/ 18700 h 4491126"/>
                <a:gd name="connsiteX13" fmla="*/ 1049376 w 4090956"/>
                <a:gd name="connsiteY13" fmla="*/ 77 h 4491126"/>
                <a:gd name="connsiteX14" fmla="*/ 1811773 w 4090956"/>
                <a:gd name="connsiteY14" fmla="*/ 383841 h 4491126"/>
                <a:gd name="connsiteX15" fmla="*/ 1683528 w 4090956"/>
                <a:gd name="connsiteY15" fmla="*/ 832697 h 4491126"/>
                <a:gd name="connsiteX16" fmla="*/ 1249655 w 4090956"/>
                <a:gd name="connsiteY16" fmla="*/ 1106789 h 4491126"/>
                <a:gd name="connsiteX17" fmla="*/ 1190666 w 4090956"/>
                <a:gd name="connsiteY17" fmla="*/ 1185475 h 4491126"/>
                <a:gd name="connsiteX18" fmla="*/ 1338818 w 4090956"/>
                <a:gd name="connsiteY18" fmla="*/ 1373336 h 4491126"/>
                <a:gd name="connsiteX19" fmla="*/ 2434346 w 4090956"/>
                <a:gd name="connsiteY19" fmla="*/ 1682318 h 4491126"/>
                <a:gd name="connsiteX20" fmla="*/ 3495821 w 4090956"/>
                <a:gd name="connsiteY20" fmla="*/ 2080777 h 4491126"/>
                <a:gd name="connsiteX21" fmla="*/ 4089162 w 4090956"/>
                <a:gd name="connsiteY21" fmla="*/ 3007198 h 4491126"/>
                <a:gd name="connsiteX22" fmla="*/ 3865048 w 4090956"/>
                <a:gd name="connsiteY22" fmla="*/ 3760215 h 4491126"/>
                <a:gd name="connsiteX23" fmla="*/ 3345469 w 4090956"/>
                <a:gd name="connsiteY23" fmla="*/ 4364977 h 4491126"/>
                <a:gd name="connsiteX24" fmla="*/ 3191555 w 4090956"/>
                <a:gd name="connsiteY24" fmla="*/ 4477819 h 4491126"/>
                <a:gd name="connsiteX25" fmla="*/ 3064672 w 4090956"/>
                <a:gd name="connsiteY25" fmla="*/ 4491126 h 4491126"/>
                <a:gd name="connsiteX26" fmla="*/ 1337666 w 4090956"/>
                <a:gd name="connsiteY26" fmla="*/ 4490393 h 4491126"/>
                <a:gd name="connsiteX0" fmla="*/ 1337666 w 4090956"/>
                <a:gd name="connsiteY0" fmla="*/ 4490590 h 4491323"/>
                <a:gd name="connsiteX1" fmla="*/ 2821175 w 4090956"/>
                <a:gd name="connsiteY1" fmla="*/ 3455622 h 4491323"/>
                <a:gd name="connsiteX2" fmla="*/ 3116221 w 4090956"/>
                <a:gd name="connsiteY2" fmla="*/ 2864481 h 4491323"/>
                <a:gd name="connsiteX3" fmla="*/ 2683291 w 4090956"/>
                <a:gd name="connsiteY3" fmla="*/ 2249138 h 4491323"/>
                <a:gd name="connsiteX4" fmla="*/ 1671269 w 4090956"/>
                <a:gd name="connsiteY4" fmla="*/ 1921506 h 4491323"/>
                <a:gd name="connsiteX5" fmla="*/ 1060641 w 4090956"/>
                <a:gd name="connsiteY5" fmla="*/ 1671094 h 4491323"/>
                <a:gd name="connsiteX6" fmla="*/ 747992 w 4090956"/>
                <a:gd name="connsiteY6" fmla="*/ 1364732 h 4491323"/>
                <a:gd name="connsiteX7" fmla="*/ 939311 w 4090956"/>
                <a:gd name="connsiteY7" fmla="*/ 909275 h 4491323"/>
                <a:gd name="connsiteX8" fmla="*/ 1396025 w 4090956"/>
                <a:gd name="connsiteY8" fmla="*/ 653205 h 4491323"/>
                <a:gd name="connsiteX9" fmla="*/ 1484560 w 4090956"/>
                <a:gd name="connsiteY9" fmla="*/ 565927 h 4491323"/>
                <a:gd name="connsiteX10" fmla="*/ 1328655 w 4090956"/>
                <a:gd name="connsiteY10" fmla="*/ 367903 h 4491323"/>
                <a:gd name="connsiteX11" fmla="*/ 159995 w 4090956"/>
                <a:gd name="connsiteY11" fmla="*/ 68875 h 4491323"/>
                <a:gd name="connsiteX12" fmla="*/ 3 w 4090956"/>
                <a:gd name="connsiteY12" fmla="*/ 18897 h 4491323"/>
                <a:gd name="connsiteX13" fmla="*/ 1049376 w 4090956"/>
                <a:gd name="connsiteY13" fmla="*/ 274 h 4491323"/>
                <a:gd name="connsiteX14" fmla="*/ 1811773 w 4090956"/>
                <a:gd name="connsiteY14" fmla="*/ 384038 h 4491323"/>
                <a:gd name="connsiteX15" fmla="*/ 1683528 w 4090956"/>
                <a:gd name="connsiteY15" fmla="*/ 832894 h 4491323"/>
                <a:gd name="connsiteX16" fmla="*/ 1249655 w 4090956"/>
                <a:gd name="connsiteY16" fmla="*/ 1106986 h 4491323"/>
                <a:gd name="connsiteX17" fmla="*/ 1190666 w 4090956"/>
                <a:gd name="connsiteY17" fmla="*/ 1185672 h 4491323"/>
                <a:gd name="connsiteX18" fmla="*/ 1338818 w 4090956"/>
                <a:gd name="connsiteY18" fmla="*/ 1373533 h 4491323"/>
                <a:gd name="connsiteX19" fmla="*/ 2434346 w 4090956"/>
                <a:gd name="connsiteY19" fmla="*/ 1682515 h 4491323"/>
                <a:gd name="connsiteX20" fmla="*/ 3495821 w 4090956"/>
                <a:gd name="connsiteY20" fmla="*/ 2080974 h 4491323"/>
                <a:gd name="connsiteX21" fmla="*/ 4089162 w 4090956"/>
                <a:gd name="connsiteY21" fmla="*/ 3007395 h 4491323"/>
                <a:gd name="connsiteX22" fmla="*/ 3865048 w 4090956"/>
                <a:gd name="connsiteY22" fmla="*/ 3760412 h 4491323"/>
                <a:gd name="connsiteX23" fmla="*/ 3345469 w 4090956"/>
                <a:gd name="connsiteY23" fmla="*/ 4365174 h 4491323"/>
                <a:gd name="connsiteX24" fmla="*/ 3191555 w 4090956"/>
                <a:gd name="connsiteY24" fmla="*/ 4478016 h 4491323"/>
                <a:gd name="connsiteX25" fmla="*/ 3064672 w 4090956"/>
                <a:gd name="connsiteY25" fmla="*/ 4491323 h 4491323"/>
                <a:gd name="connsiteX26" fmla="*/ 1337666 w 4090956"/>
                <a:gd name="connsiteY26" fmla="*/ 4490590 h 4491323"/>
                <a:gd name="connsiteX0" fmla="*/ 1337666 w 4090956"/>
                <a:gd name="connsiteY0" fmla="*/ 4490590 h 4491323"/>
                <a:gd name="connsiteX1" fmla="*/ 2821175 w 4090956"/>
                <a:gd name="connsiteY1" fmla="*/ 3455622 h 4491323"/>
                <a:gd name="connsiteX2" fmla="*/ 3116221 w 4090956"/>
                <a:gd name="connsiteY2" fmla="*/ 2864481 h 4491323"/>
                <a:gd name="connsiteX3" fmla="*/ 2683291 w 4090956"/>
                <a:gd name="connsiteY3" fmla="*/ 2249138 h 4491323"/>
                <a:gd name="connsiteX4" fmla="*/ 1671269 w 4090956"/>
                <a:gd name="connsiteY4" fmla="*/ 1921506 h 4491323"/>
                <a:gd name="connsiteX5" fmla="*/ 1060641 w 4090956"/>
                <a:gd name="connsiteY5" fmla="*/ 1671094 h 4491323"/>
                <a:gd name="connsiteX6" fmla="*/ 747992 w 4090956"/>
                <a:gd name="connsiteY6" fmla="*/ 1364732 h 4491323"/>
                <a:gd name="connsiteX7" fmla="*/ 939311 w 4090956"/>
                <a:gd name="connsiteY7" fmla="*/ 909275 h 4491323"/>
                <a:gd name="connsiteX8" fmla="*/ 1396025 w 4090956"/>
                <a:gd name="connsiteY8" fmla="*/ 653205 h 4491323"/>
                <a:gd name="connsiteX9" fmla="*/ 1328655 w 4090956"/>
                <a:gd name="connsiteY9" fmla="*/ 367903 h 4491323"/>
                <a:gd name="connsiteX10" fmla="*/ 159995 w 4090956"/>
                <a:gd name="connsiteY10" fmla="*/ 68875 h 4491323"/>
                <a:gd name="connsiteX11" fmla="*/ 3 w 4090956"/>
                <a:gd name="connsiteY11" fmla="*/ 18897 h 4491323"/>
                <a:gd name="connsiteX12" fmla="*/ 1049376 w 4090956"/>
                <a:gd name="connsiteY12" fmla="*/ 274 h 4491323"/>
                <a:gd name="connsiteX13" fmla="*/ 1811773 w 4090956"/>
                <a:gd name="connsiteY13" fmla="*/ 384038 h 4491323"/>
                <a:gd name="connsiteX14" fmla="*/ 1683528 w 4090956"/>
                <a:gd name="connsiteY14" fmla="*/ 832894 h 4491323"/>
                <a:gd name="connsiteX15" fmla="*/ 1249655 w 4090956"/>
                <a:gd name="connsiteY15" fmla="*/ 1106986 h 4491323"/>
                <a:gd name="connsiteX16" fmla="*/ 1190666 w 4090956"/>
                <a:gd name="connsiteY16" fmla="*/ 1185672 h 4491323"/>
                <a:gd name="connsiteX17" fmla="*/ 1338818 w 4090956"/>
                <a:gd name="connsiteY17" fmla="*/ 1373533 h 4491323"/>
                <a:gd name="connsiteX18" fmla="*/ 2434346 w 4090956"/>
                <a:gd name="connsiteY18" fmla="*/ 1682515 h 4491323"/>
                <a:gd name="connsiteX19" fmla="*/ 3495821 w 4090956"/>
                <a:gd name="connsiteY19" fmla="*/ 2080974 h 4491323"/>
                <a:gd name="connsiteX20" fmla="*/ 4089162 w 4090956"/>
                <a:gd name="connsiteY20" fmla="*/ 3007395 h 4491323"/>
                <a:gd name="connsiteX21" fmla="*/ 3865048 w 4090956"/>
                <a:gd name="connsiteY21" fmla="*/ 3760412 h 4491323"/>
                <a:gd name="connsiteX22" fmla="*/ 3345469 w 4090956"/>
                <a:gd name="connsiteY22" fmla="*/ 4365174 h 4491323"/>
                <a:gd name="connsiteX23" fmla="*/ 3191555 w 4090956"/>
                <a:gd name="connsiteY23" fmla="*/ 4478016 h 4491323"/>
                <a:gd name="connsiteX24" fmla="*/ 3064672 w 4090956"/>
                <a:gd name="connsiteY24" fmla="*/ 4491323 h 4491323"/>
                <a:gd name="connsiteX25" fmla="*/ 1337666 w 4090956"/>
                <a:gd name="connsiteY25" fmla="*/ 4490590 h 4491323"/>
                <a:gd name="connsiteX0" fmla="*/ 1337666 w 4090956"/>
                <a:gd name="connsiteY0" fmla="*/ 4490590 h 4491323"/>
                <a:gd name="connsiteX1" fmla="*/ 2821175 w 4090956"/>
                <a:gd name="connsiteY1" fmla="*/ 3455622 h 4491323"/>
                <a:gd name="connsiteX2" fmla="*/ 3116221 w 4090956"/>
                <a:gd name="connsiteY2" fmla="*/ 2864481 h 4491323"/>
                <a:gd name="connsiteX3" fmla="*/ 2683291 w 4090956"/>
                <a:gd name="connsiteY3" fmla="*/ 2249138 h 4491323"/>
                <a:gd name="connsiteX4" fmla="*/ 1671269 w 4090956"/>
                <a:gd name="connsiteY4" fmla="*/ 1921506 h 4491323"/>
                <a:gd name="connsiteX5" fmla="*/ 1060641 w 4090956"/>
                <a:gd name="connsiteY5" fmla="*/ 1671094 h 4491323"/>
                <a:gd name="connsiteX6" fmla="*/ 747992 w 4090956"/>
                <a:gd name="connsiteY6" fmla="*/ 1364732 h 4491323"/>
                <a:gd name="connsiteX7" fmla="*/ 939311 w 4090956"/>
                <a:gd name="connsiteY7" fmla="*/ 909275 h 4491323"/>
                <a:gd name="connsiteX8" fmla="*/ 1381906 w 4090956"/>
                <a:gd name="connsiteY8" fmla="*/ 639087 h 4491323"/>
                <a:gd name="connsiteX9" fmla="*/ 1328655 w 4090956"/>
                <a:gd name="connsiteY9" fmla="*/ 367903 h 4491323"/>
                <a:gd name="connsiteX10" fmla="*/ 159995 w 4090956"/>
                <a:gd name="connsiteY10" fmla="*/ 68875 h 4491323"/>
                <a:gd name="connsiteX11" fmla="*/ 3 w 4090956"/>
                <a:gd name="connsiteY11" fmla="*/ 18897 h 4491323"/>
                <a:gd name="connsiteX12" fmla="*/ 1049376 w 4090956"/>
                <a:gd name="connsiteY12" fmla="*/ 274 h 4491323"/>
                <a:gd name="connsiteX13" fmla="*/ 1811773 w 4090956"/>
                <a:gd name="connsiteY13" fmla="*/ 384038 h 4491323"/>
                <a:gd name="connsiteX14" fmla="*/ 1683528 w 4090956"/>
                <a:gd name="connsiteY14" fmla="*/ 832894 h 4491323"/>
                <a:gd name="connsiteX15" fmla="*/ 1249655 w 4090956"/>
                <a:gd name="connsiteY15" fmla="*/ 1106986 h 4491323"/>
                <a:gd name="connsiteX16" fmla="*/ 1190666 w 4090956"/>
                <a:gd name="connsiteY16" fmla="*/ 1185672 h 4491323"/>
                <a:gd name="connsiteX17" fmla="*/ 1338818 w 4090956"/>
                <a:gd name="connsiteY17" fmla="*/ 1373533 h 4491323"/>
                <a:gd name="connsiteX18" fmla="*/ 2434346 w 4090956"/>
                <a:gd name="connsiteY18" fmla="*/ 1682515 h 4491323"/>
                <a:gd name="connsiteX19" fmla="*/ 3495821 w 4090956"/>
                <a:gd name="connsiteY19" fmla="*/ 2080974 h 4491323"/>
                <a:gd name="connsiteX20" fmla="*/ 4089162 w 4090956"/>
                <a:gd name="connsiteY20" fmla="*/ 3007395 h 4491323"/>
                <a:gd name="connsiteX21" fmla="*/ 3865048 w 4090956"/>
                <a:gd name="connsiteY21" fmla="*/ 3760412 h 4491323"/>
                <a:gd name="connsiteX22" fmla="*/ 3345469 w 4090956"/>
                <a:gd name="connsiteY22" fmla="*/ 4365174 h 4491323"/>
                <a:gd name="connsiteX23" fmla="*/ 3191555 w 4090956"/>
                <a:gd name="connsiteY23" fmla="*/ 4478016 h 4491323"/>
                <a:gd name="connsiteX24" fmla="*/ 3064672 w 4090956"/>
                <a:gd name="connsiteY24" fmla="*/ 4491323 h 4491323"/>
                <a:gd name="connsiteX25" fmla="*/ 1337666 w 4090956"/>
                <a:gd name="connsiteY25" fmla="*/ 4490590 h 4491323"/>
                <a:gd name="connsiteX0" fmla="*/ 1339130 w 4092420"/>
                <a:gd name="connsiteY0" fmla="*/ 4504509 h 4505242"/>
                <a:gd name="connsiteX1" fmla="*/ 2822639 w 4092420"/>
                <a:gd name="connsiteY1" fmla="*/ 3469541 h 4505242"/>
                <a:gd name="connsiteX2" fmla="*/ 3117685 w 4092420"/>
                <a:gd name="connsiteY2" fmla="*/ 2878400 h 4505242"/>
                <a:gd name="connsiteX3" fmla="*/ 2684755 w 4092420"/>
                <a:gd name="connsiteY3" fmla="*/ 2263057 h 4505242"/>
                <a:gd name="connsiteX4" fmla="*/ 1672733 w 4092420"/>
                <a:gd name="connsiteY4" fmla="*/ 1935425 h 4505242"/>
                <a:gd name="connsiteX5" fmla="*/ 1062105 w 4092420"/>
                <a:gd name="connsiteY5" fmla="*/ 1685013 h 4505242"/>
                <a:gd name="connsiteX6" fmla="*/ 749456 w 4092420"/>
                <a:gd name="connsiteY6" fmla="*/ 1378651 h 4505242"/>
                <a:gd name="connsiteX7" fmla="*/ 940775 w 4092420"/>
                <a:gd name="connsiteY7" fmla="*/ 923194 h 4505242"/>
                <a:gd name="connsiteX8" fmla="*/ 1383370 w 4092420"/>
                <a:gd name="connsiteY8" fmla="*/ 653006 h 4505242"/>
                <a:gd name="connsiteX9" fmla="*/ 1330119 w 4092420"/>
                <a:gd name="connsiteY9" fmla="*/ 381822 h 4505242"/>
                <a:gd name="connsiteX10" fmla="*/ 1467 w 4092420"/>
                <a:gd name="connsiteY10" fmla="*/ 32816 h 4505242"/>
                <a:gd name="connsiteX11" fmla="*/ 1050840 w 4092420"/>
                <a:gd name="connsiteY11" fmla="*/ 14193 h 4505242"/>
                <a:gd name="connsiteX12" fmla="*/ 1813237 w 4092420"/>
                <a:gd name="connsiteY12" fmla="*/ 397957 h 4505242"/>
                <a:gd name="connsiteX13" fmla="*/ 1684992 w 4092420"/>
                <a:gd name="connsiteY13" fmla="*/ 846813 h 4505242"/>
                <a:gd name="connsiteX14" fmla="*/ 1251119 w 4092420"/>
                <a:gd name="connsiteY14" fmla="*/ 1120905 h 4505242"/>
                <a:gd name="connsiteX15" fmla="*/ 1192130 w 4092420"/>
                <a:gd name="connsiteY15" fmla="*/ 1199591 h 4505242"/>
                <a:gd name="connsiteX16" fmla="*/ 1340282 w 4092420"/>
                <a:gd name="connsiteY16" fmla="*/ 1387452 h 4505242"/>
                <a:gd name="connsiteX17" fmla="*/ 2435810 w 4092420"/>
                <a:gd name="connsiteY17" fmla="*/ 1696434 h 4505242"/>
                <a:gd name="connsiteX18" fmla="*/ 3497285 w 4092420"/>
                <a:gd name="connsiteY18" fmla="*/ 2094893 h 4505242"/>
                <a:gd name="connsiteX19" fmla="*/ 4090626 w 4092420"/>
                <a:gd name="connsiteY19" fmla="*/ 3021314 h 4505242"/>
                <a:gd name="connsiteX20" fmla="*/ 3866512 w 4092420"/>
                <a:gd name="connsiteY20" fmla="*/ 3774331 h 4505242"/>
                <a:gd name="connsiteX21" fmla="*/ 3346933 w 4092420"/>
                <a:gd name="connsiteY21" fmla="*/ 4379093 h 4505242"/>
                <a:gd name="connsiteX22" fmla="*/ 3193019 w 4092420"/>
                <a:gd name="connsiteY22" fmla="*/ 4491935 h 4505242"/>
                <a:gd name="connsiteX23" fmla="*/ 3066136 w 4092420"/>
                <a:gd name="connsiteY23" fmla="*/ 4505242 h 4505242"/>
                <a:gd name="connsiteX24" fmla="*/ 1339130 w 4092420"/>
                <a:gd name="connsiteY24" fmla="*/ 4504509 h 4505242"/>
                <a:gd name="connsiteX0" fmla="*/ 1341464 w 4094754"/>
                <a:gd name="connsiteY0" fmla="*/ 4490591 h 4491324"/>
                <a:gd name="connsiteX1" fmla="*/ 2824973 w 4094754"/>
                <a:gd name="connsiteY1" fmla="*/ 3455623 h 4491324"/>
                <a:gd name="connsiteX2" fmla="*/ 3120019 w 4094754"/>
                <a:gd name="connsiteY2" fmla="*/ 2864482 h 4491324"/>
                <a:gd name="connsiteX3" fmla="*/ 2687089 w 4094754"/>
                <a:gd name="connsiteY3" fmla="*/ 2249139 h 4491324"/>
                <a:gd name="connsiteX4" fmla="*/ 1675067 w 4094754"/>
                <a:gd name="connsiteY4" fmla="*/ 1921507 h 4491324"/>
                <a:gd name="connsiteX5" fmla="*/ 1064439 w 4094754"/>
                <a:gd name="connsiteY5" fmla="*/ 1671095 h 4491324"/>
                <a:gd name="connsiteX6" fmla="*/ 751790 w 4094754"/>
                <a:gd name="connsiteY6" fmla="*/ 1364733 h 4491324"/>
                <a:gd name="connsiteX7" fmla="*/ 943109 w 4094754"/>
                <a:gd name="connsiteY7" fmla="*/ 909276 h 4491324"/>
                <a:gd name="connsiteX8" fmla="*/ 1385704 w 4094754"/>
                <a:gd name="connsiteY8" fmla="*/ 639088 h 4491324"/>
                <a:gd name="connsiteX9" fmla="*/ 1332453 w 4094754"/>
                <a:gd name="connsiteY9" fmla="*/ 367904 h 4491324"/>
                <a:gd name="connsiteX10" fmla="*/ 3801 w 4094754"/>
                <a:gd name="connsiteY10" fmla="*/ 18898 h 4491324"/>
                <a:gd name="connsiteX11" fmla="*/ 1053174 w 4094754"/>
                <a:gd name="connsiteY11" fmla="*/ 275 h 4491324"/>
                <a:gd name="connsiteX12" fmla="*/ 1815571 w 4094754"/>
                <a:gd name="connsiteY12" fmla="*/ 384039 h 4491324"/>
                <a:gd name="connsiteX13" fmla="*/ 1687326 w 4094754"/>
                <a:gd name="connsiteY13" fmla="*/ 832895 h 4491324"/>
                <a:gd name="connsiteX14" fmla="*/ 1253453 w 4094754"/>
                <a:gd name="connsiteY14" fmla="*/ 1106987 h 4491324"/>
                <a:gd name="connsiteX15" fmla="*/ 1194464 w 4094754"/>
                <a:gd name="connsiteY15" fmla="*/ 1185673 h 4491324"/>
                <a:gd name="connsiteX16" fmla="*/ 1342616 w 4094754"/>
                <a:gd name="connsiteY16" fmla="*/ 1373534 h 4491324"/>
                <a:gd name="connsiteX17" fmla="*/ 2438144 w 4094754"/>
                <a:gd name="connsiteY17" fmla="*/ 1682516 h 4491324"/>
                <a:gd name="connsiteX18" fmla="*/ 3499619 w 4094754"/>
                <a:gd name="connsiteY18" fmla="*/ 2080975 h 4491324"/>
                <a:gd name="connsiteX19" fmla="*/ 4092960 w 4094754"/>
                <a:gd name="connsiteY19" fmla="*/ 3007396 h 4491324"/>
                <a:gd name="connsiteX20" fmla="*/ 3868846 w 4094754"/>
                <a:gd name="connsiteY20" fmla="*/ 3760413 h 4491324"/>
                <a:gd name="connsiteX21" fmla="*/ 3349267 w 4094754"/>
                <a:gd name="connsiteY21" fmla="*/ 4365175 h 4491324"/>
                <a:gd name="connsiteX22" fmla="*/ 3195353 w 4094754"/>
                <a:gd name="connsiteY22" fmla="*/ 4478017 h 4491324"/>
                <a:gd name="connsiteX23" fmla="*/ 3068470 w 4094754"/>
                <a:gd name="connsiteY23" fmla="*/ 4491324 h 4491324"/>
                <a:gd name="connsiteX24" fmla="*/ 1341464 w 4094754"/>
                <a:gd name="connsiteY24" fmla="*/ 4490591 h 4491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094754" h="4491324">
                  <a:moveTo>
                    <a:pt x="1341464" y="4490591"/>
                  </a:moveTo>
                  <a:cubicBezTo>
                    <a:pt x="1874559" y="4203193"/>
                    <a:pt x="2410169" y="3897040"/>
                    <a:pt x="2824973" y="3455623"/>
                  </a:cubicBezTo>
                  <a:cubicBezTo>
                    <a:pt x="2979621" y="3291022"/>
                    <a:pt x="3122429" y="3090377"/>
                    <a:pt x="3120019" y="2864482"/>
                  </a:cubicBezTo>
                  <a:cubicBezTo>
                    <a:pt x="3117296" y="2601812"/>
                    <a:pt x="2915499" y="2378850"/>
                    <a:pt x="2687089" y="2249139"/>
                  </a:cubicBezTo>
                  <a:cubicBezTo>
                    <a:pt x="2377898" y="2073431"/>
                    <a:pt x="2015691" y="2023454"/>
                    <a:pt x="1675067" y="1921507"/>
                  </a:cubicBezTo>
                  <a:cubicBezTo>
                    <a:pt x="1463946" y="1858328"/>
                    <a:pt x="1259111" y="1774299"/>
                    <a:pt x="1064439" y="1671095"/>
                  </a:cubicBezTo>
                  <a:cubicBezTo>
                    <a:pt x="931898" y="1600791"/>
                    <a:pt x="793805" y="1508799"/>
                    <a:pt x="751790" y="1364733"/>
                  </a:cubicBezTo>
                  <a:cubicBezTo>
                    <a:pt x="702860" y="1196883"/>
                    <a:pt x="837457" y="1030217"/>
                    <a:pt x="943109" y="909276"/>
                  </a:cubicBezTo>
                  <a:cubicBezTo>
                    <a:pt x="1048761" y="788335"/>
                    <a:pt x="1320813" y="729317"/>
                    <a:pt x="1385704" y="639088"/>
                  </a:cubicBezTo>
                  <a:cubicBezTo>
                    <a:pt x="1450595" y="548859"/>
                    <a:pt x="1562770" y="471269"/>
                    <a:pt x="1332453" y="367904"/>
                  </a:cubicBezTo>
                  <a:cubicBezTo>
                    <a:pt x="1102136" y="264539"/>
                    <a:pt x="205653" y="37813"/>
                    <a:pt x="3801" y="18898"/>
                  </a:cubicBezTo>
                  <a:cubicBezTo>
                    <a:pt x="-72809" y="11719"/>
                    <a:pt x="1033602" y="1099"/>
                    <a:pt x="1053174" y="275"/>
                  </a:cubicBezTo>
                  <a:cubicBezTo>
                    <a:pt x="1285864" y="-9527"/>
                    <a:pt x="1709879" y="245269"/>
                    <a:pt x="1815571" y="384039"/>
                  </a:cubicBezTo>
                  <a:cubicBezTo>
                    <a:pt x="1921263" y="522809"/>
                    <a:pt x="1820914" y="725606"/>
                    <a:pt x="1687326" y="832895"/>
                  </a:cubicBezTo>
                  <a:cubicBezTo>
                    <a:pt x="1553738" y="940289"/>
                    <a:pt x="1384107" y="996239"/>
                    <a:pt x="1253453" y="1106987"/>
                  </a:cubicBezTo>
                  <a:cubicBezTo>
                    <a:pt x="1228097" y="1128465"/>
                    <a:pt x="1203370" y="1153507"/>
                    <a:pt x="1194464" y="1185673"/>
                  </a:cubicBezTo>
                  <a:cubicBezTo>
                    <a:pt x="1171204" y="1269807"/>
                    <a:pt x="1262883" y="1338120"/>
                    <a:pt x="1342616" y="1373534"/>
                  </a:cubicBezTo>
                  <a:cubicBezTo>
                    <a:pt x="1689841" y="1528077"/>
                    <a:pt x="2067555" y="1598067"/>
                    <a:pt x="2438144" y="1682516"/>
                  </a:cubicBezTo>
                  <a:cubicBezTo>
                    <a:pt x="2808733" y="1766964"/>
                    <a:pt x="3183199" y="1870272"/>
                    <a:pt x="3499619" y="2080975"/>
                  </a:cubicBezTo>
                  <a:cubicBezTo>
                    <a:pt x="3816040" y="2291678"/>
                    <a:pt x="4069595" y="2628005"/>
                    <a:pt x="4092960" y="3007396"/>
                  </a:cubicBezTo>
                  <a:cubicBezTo>
                    <a:pt x="4109305" y="3273210"/>
                    <a:pt x="4012388" y="3536090"/>
                    <a:pt x="3868846" y="3760413"/>
                  </a:cubicBezTo>
                  <a:cubicBezTo>
                    <a:pt x="3725200" y="3984737"/>
                    <a:pt x="3536500" y="4175847"/>
                    <a:pt x="3349267" y="4365175"/>
                  </a:cubicBezTo>
                  <a:cubicBezTo>
                    <a:pt x="3304109" y="4410857"/>
                    <a:pt x="3256437" y="4458111"/>
                    <a:pt x="3195353" y="4478017"/>
                  </a:cubicBezTo>
                  <a:cubicBezTo>
                    <a:pt x="3154805" y="4491219"/>
                    <a:pt x="3111218" y="4491324"/>
                    <a:pt x="3068470" y="4491324"/>
                  </a:cubicBezTo>
                  <a:lnTo>
                    <a:pt x="1341464" y="4490591"/>
                  </a:lnTo>
                  <a:close/>
                </a:path>
              </a:pathLst>
            </a:custGeom>
            <a:solidFill>
              <a:schemeClr val="bg2"/>
            </a:solidFill>
            <a:ln w="10463" cap="flat">
              <a:solidFill>
                <a:schemeClr val="bg2">
                  <a:lumMod val="90000"/>
                </a:schemeClr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672C37D-B5DB-4DC9-BDDC-6174504F4BC6}"/>
                </a:ext>
              </a:extLst>
            </p:cNvPr>
            <p:cNvSpPr/>
            <p:nvPr/>
          </p:nvSpPr>
          <p:spPr>
            <a:xfrm>
              <a:off x="3938546" y="1837020"/>
              <a:ext cx="3572999" cy="4667260"/>
            </a:xfrm>
            <a:custGeom>
              <a:avLst/>
              <a:gdLst>
                <a:gd name="connsiteX0" fmla="*/ 2142439 w 3325587"/>
                <a:gd name="connsiteY0" fmla="*/ 4344077 h 4344076"/>
                <a:gd name="connsiteX1" fmla="*/ 3036590 w 3325587"/>
                <a:gd name="connsiteY1" fmla="*/ 3644808 h 4344076"/>
                <a:gd name="connsiteX2" fmla="*/ 3259027 w 3325587"/>
                <a:gd name="connsiteY2" fmla="*/ 3296641 h 4344076"/>
                <a:gd name="connsiteX3" fmla="*/ 3323882 w 3325587"/>
                <a:gd name="connsiteY3" fmla="*/ 3029884 h 4344076"/>
                <a:gd name="connsiteX4" fmla="*/ 3185160 w 3325587"/>
                <a:gd name="connsiteY4" fmla="*/ 2544147 h 4344076"/>
                <a:gd name="connsiteX5" fmla="*/ 2894200 w 3325587"/>
                <a:gd name="connsiteY5" fmla="*/ 2227412 h 4344076"/>
                <a:gd name="connsiteX6" fmla="*/ 2520887 w 3325587"/>
                <a:gd name="connsiteY6" fmla="*/ 2000469 h 4344076"/>
                <a:gd name="connsiteX7" fmla="*/ 1542707 w 3325587"/>
                <a:gd name="connsiteY7" fmla="*/ 1724073 h 4344076"/>
                <a:gd name="connsiteX8" fmla="*/ 1228278 w 3325587"/>
                <a:gd name="connsiteY8" fmla="*/ 1644653 h 4344076"/>
                <a:gd name="connsiteX9" fmla="*/ 1085260 w 3325587"/>
                <a:gd name="connsiteY9" fmla="*/ 1601696 h 4344076"/>
                <a:gd name="connsiteX10" fmla="*/ 945385 w 3325587"/>
                <a:gd name="connsiteY10" fmla="*/ 1527200 h 4344076"/>
                <a:gd name="connsiteX11" fmla="*/ 707127 w 3325587"/>
                <a:gd name="connsiteY11" fmla="*/ 1362913 h 4344076"/>
                <a:gd name="connsiteX12" fmla="*/ 626869 w 3325587"/>
                <a:gd name="connsiteY12" fmla="*/ 1251852 h 4344076"/>
                <a:gd name="connsiteX13" fmla="*/ 855488 w 3325587"/>
                <a:gd name="connsiteY13" fmla="*/ 924849 h 4344076"/>
                <a:gd name="connsiteX14" fmla="*/ 1215390 w 3325587"/>
                <a:gd name="connsiteY14" fmla="*/ 727034 h 4344076"/>
                <a:gd name="connsiteX15" fmla="*/ 1307592 w 3325587"/>
                <a:gd name="connsiteY15" fmla="*/ 467192 h 4344076"/>
                <a:gd name="connsiteX16" fmla="*/ 1115016 w 3325587"/>
                <a:gd name="connsiteY16" fmla="*/ 261518 h 4344076"/>
                <a:gd name="connsiteX17" fmla="*/ 862403 w 3325587"/>
                <a:gd name="connsiteY17" fmla="*/ 176756 h 4344076"/>
                <a:gd name="connsiteX18" fmla="*/ 650967 w 3325587"/>
                <a:gd name="connsiteY18" fmla="*/ 119968 h 4344076"/>
                <a:gd name="connsiteX19" fmla="*/ 184823 w 3325587"/>
                <a:gd name="connsiteY19" fmla="*/ 18755 h 4344076"/>
                <a:gd name="connsiteX20" fmla="*/ 0 w 3325587"/>
                <a:gd name="connsiteY20" fmla="*/ 0 h 4344076"/>
                <a:gd name="connsiteX0" fmla="*/ 2142439 w 3325587"/>
                <a:gd name="connsiteY0" fmla="*/ 4344077 h 4344077"/>
                <a:gd name="connsiteX1" fmla="*/ 3036590 w 3325587"/>
                <a:gd name="connsiteY1" fmla="*/ 3644808 h 4344077"/>
                <a:gd name="connsiteX2" fmla="*/ 3259027 w 3325587"/>
                <a:gd name="connsiteY2" fmla="*/ 3296641 h 4344077"/>
                <a:gd name="connsiteX3" fmla="*/ 3323882 w 3325587"/>
                <a:gd name="connsiteY3" fmla="*/ 3029884 h 4344077"/>
                <a:gd name="connsiteX4" fmla="*/ 3185160 w 3325587"/>
                <a:gd name="connsiteY4" fmla="*/ 2544147 h 4344077"/>
                <a:gd name="connsiteX5" fmla="*/ 2894200 w 3325587"/>
                <a:gd name="connsiteY5" fmla="*/ 2227412 h 4344077"/>
                <a:gd name="connsiteX6" fmla="*/ 2520887 w 3325587"/>
                <a:gd name="connsiteY6" fmla="*/ 2000469 h 4344077"/>
                <a:gd name="connsiteX7" fmla="*/ 1542707 w 3325587"/>
                <a:gd name="connsiteY7" fmla="*/ 1724073 h 4344077"/>
                <a:gd name="connsiteX8" fmla="*/ 1228278 w 3325587"/>
                <a:gd name="connsiteY8" fmla="*/ 1644653 h 4344077"/>
                <a:gd name="connsiteX9" fmla="*/ 1085260 w 3325587"/>
                <a:gd name="connsiteY9" fmla="*/ 1601696 h 4344077"/>
                <a:gd name="connsiteX10" fmla="*/ 945385 w 3325587"/>
                <a:gd name="connsiteY10" fmla="*/ 1527200 h 4344077"/>
                <a:gd name="connsiteX11" fmla="*/ 707127 w 3325587"/>
                <a:gd name="connsiteY11" fmla="*/ 1362913 h 4344077"/>
                <a:gd name="connsiteX12" fmla="*/ 626869 w 3325587"/>
                <a:gd name="connsiteY12" fmla="*/ 1251852 h 4344077"/>
                <a:gd name="connsiteX13" fmla="*/ 855488 w 3325587"/>
                <a:gd name="connsiteY13" fmla="*/ 924849 h 4344077"/>
                <a:gd name="connsiteX14" fmla="*/ 1215390 w 3325587"/>
                <a:gd name="connsiteY14" fmla="*/ 727034 h 4344077"/>
                <a:gd name="connsiteX15" fmla="*/ 1307592 w 3325587"/>
                <a:gd name="connsiteY15" fmla="*/ 467192 h 4344077"/>
                <a:gd name="connsiteX16" fmla="*/ 862403 w 3325587"/>
                <a:gd name="connsiteY16" fmla="*/ 176756 h 4344077"/>
                <a:gd name="connsiteX17" fmla="*/ 650967 w 3325587"/>
                <a:gd name="connsiteY17" fmla="*/ 119968 h 4344077"/>
                <a:gd name="connsiteX18" fmla="*/ 184823 w 3325587"/>
                <a:gd name="connsiteY18" fmla="*/ 18755 h 4344077"/>
                <a:gd name="connsiteX19" fmla="*/ 0 w 3325587"/>
                <a:gd name="connsiteY19" fmla="*/ 0 h 4344077"/>
                <a:gd name="connsiteX0" fmla="*/ 2142439 w 3325587"/>
                <a:gd name="connsiteY0" fmla="*/ 4344077 h 4344077"/>
                <a:gd name="connsiteX1" fmla="*/ 3036590 w 3325587"/>
                <a:gd name="connsiteY1" fmla="*/ 3644808 h 4344077"/>
                <a:gd name="connsiteX2" fmla="*/ 3259027 w 3325587"/>
                <a:gd name="connsiteY2" fmla="*/ 3296641 h 4344077"/>
                <a:gd name="connsiteX3" fmla="*/ 3323882 w 3325587"/>
                <a:gd name="connsiteY3" fmla="*/ 3029884 h 4344077"/>
                <a:gd name="connsiteX4" fmla="*/ 3185160 w 3325587"/>
                <a:gd name="connsiteY4" fmla="*/ 2544147 h 4344077"/>
                <a:gd name="connsiteX5" fmla="*/ 2894200 w 3325587"/>
                <a:gd name="connsiteY5" fmla="*/ 2227412 h 4344077"/>
                <a:gd name="connsiteX6" fmla="*/ 2520887 w 3325587"/>
                <a:gd name="connsiteY6" fmla="*/ 2000469 h 4344077"/>
                <a:gd name="connsiteX7" fmla="*/ 1542707 w 3325587"/>
                <a:gd name="connsiteY7" fmla="*/ 1724073 h 4344077"/>
                <a:gd name="connsiteX8" fmla="*/ 1228278 w 3325587"/>
                <a:gd name="connsiteY8" fmla="*/ 1644653 h 4344077"/>
                <a:gd name="connsiteX9" fmla="*/ 1085260 w 3325587"/>
                <a:gd name="connsiteY9" fmla="*/ 1601696 h 4344077"/>
                <a:gd name="connsiteX10" fmla="*/ 945385 w 3325587"/>
                <a:gd name="connsiteY10" fmla="*/ 1527200 h 4344077"/>
                <a:gd name="connsiteX11" fmla="*/ 707127 w 3325587"/>
                <a:gd name="connsiteY11" fmla="*/ 1362913 h 4344077"/>
                <a:gd name="connsiteX12" fmla="*/ 626869 w 3325587"/>
                <a:gd name="connsiteY12" fmla="*/ 1251852 h 4344077"/>
                <a:gd name="connsiteX13" fmla="*/ 855488 w 3325587"/>
                <a:gd name="connsiteY13" fmla="*/ 924849 h 4344077"/>
                <a:gd name="connsiteX14" fmla="*/ 1215390 w 3325587"/>
                <a:gd name="connsiteY14" fmla="*/ 727034 h 4344077"/>
                <a:gd name="connsiteX15" fmla="*/ 1307592 w 3325587"/>
                <a:gd name="connsiteY15" fmla="*/ 467192 h 4344077"/>
                <a:gd name="connsiteX16" fmla="*/ 650967 w 3325587"/>
                <a:gd name="connsiteY16" fmla="*/ 119968 h 4344077"/>
                <a:gd name="connsiteX17" fmla="*/ 184823 w 3325587"/>
                <a:gd name="connsiteY17" fmla="*/ 18755 h 4344077"/>
                <a:gd name="connsiteX18" fmla="*/ 0 w 3325587"/>
                <a:gd name="connsiteY18" fmla="*/ 0 h 4344077"/>
                <a:gd name="connsiteX0" fmla="*/ 2142439 w 3325587"/>
                <a:gd name="connsiteY0" fmla="*/ 4344077 h 4344077"/>
                <a:gd name="connsiteX1" fmla="*/ 3036590 w 3325587"/>
                <a:gd name="connsiteY1" fmla="*/ 3644808 h 4344077"/>
                <a:gd name="connsiteX2" fmla="*/ 3259027 w 3325587"/>
                <a:gd name="connsiteY2" fmla="*/ 3296641 h 4344077"/>
                <a:gd name="connsiteX3" fmla="*/ 3323882 w 3325587"/>
                <a:gd name="connsiteY3" fmla="*/ 3029884 h 4344077"/>
                <a:gd name="connsiteX4" fmla="*/ 3185160 w 3325587"/>
                <a:gd name="connsiteY4" fmla="*/ 2544147 h 4344077"/>
                <a:gd name="connsiteX5" fmla="*/ 2894200 w 3325587"/>
                <a:gd name="connsiteY5" fmla="*/ 2227412 h 4344077"/>
                <a:gd name="connsiteX6" fmla="*/ 2520887 w 3325587"/>
                <a:gd name="connsiteY6" fmla="*/ 2000469 h 4344077"/>
                <a:gd name="connsiteX7" fmla="*/ 1542707 w 3325587"/>
                <a:gd name="connsiteY7" fmla="*/ 1724073 h 4344077"/>
                <a:gd name="connsiteX8" fmla="*/ 1228278 w 3325587"/>
                <a:gd name="connsiteY8" fmla="*/ 1644653 h 4344077"/>
                <a:gd name="connsiteX9" fmla="*/ 1085260 w 3325587"/>
                <a:gd name="connsiteY9" fmla="*/ 1601696 h 4344077"/>
                <a:gd name="connsiteX10" fmla="*/ 945385 w 3325587"/>
                <a:gd name="connsiteY10" fmla="*/ 1527200 h 4344077"/>
                <a:gd name="connsiteX11" fmla="*/ 707127 w 3325587"/>
                <a:gd name="connsiteY11" fmla="*/ 1362913 h 4344077"/>
                <a:gd name="connsiteX12" fmla="*/ 626869 w 3325587"/>
                <a:gd name="connsiteY12" fmla="*/ 1251852 h 4344077"/>
                <a:gd name="connsiteX13" fmla="*/ 855488 w 3325587"/>
                <a:gd name="connsiteY13" fmla="*/ 924849 h 4344077"/>
                <a:gd name="connsiteX14" fmla="*/ 1215390 w 3325587"/>
                <a:gd name="connsiteY14" fmla="*/ 727034 h 4344077"/>
                <a:gd name="connsiteX15" fmla="*/ 1307592 w 3325587"/>
                <a:gd name="connsiteY15" fmla="*/ 467192 h 4344077"/>
                <a:gd name="connsiteX16" fmla="*/ 650967 w 3325587"/>
                <a:gd name="connsiteY16" fmla="*/ 119968 h 4344077"/>
                <a:gd name="connsiteX17" fmla="*/ 0 w 3325587"/>
                <a:gd name="connsiteY17" fmla="*/ 0 h 4344077"/>
                <a:gd name="connsiteX0" fmla="*/ 2142439 w 3325587"/>
                <a:gd name="connsiteY0" fmla="*/ 4344077 h 4344077"/>
                <a:gd name="connsiteX1" fmla="*/ 3036590 w 3325587"/>
                <a:gd name="connsiteY1" fmla="*/ 3644808 h 4344077"/>
                <a:gd name="connsiteX2" fmla="*/ 3259027 w 3325587"/>
                <a:gd name="connsiteY2" fmla="*/ 3296641 h 4344077"/>
                <a:gd name="connsiteX3" fmla="*/ 3323882 w 3325587"/>
                <a:gd name="connsiteY3" fmla="*/ 3029884 h 4344077"/>
                <a:gd name="connsiteX4" fmla="*/ 3185160 w 3325587"/>
                <a:gd name="connsiteY4" fmla="*/ 2544147 h 4344077"/>
                <a:gd name="connsiteX5" fmla="*/ 2894200 w 3325587"/>
                <a:gd name="connsiteY5" fmla="*/ 2227412 h 4344077"/>
                <a:gd name="connsiteX6" fmla="*/ 2520887 w 3325587"/>
                <a:gd name="connsiteY6" fmla="*/ 2000469 h 4344077"/>
                <a:gd name="connsiteX7" fmla="*/ 1542707 w 3325587"/>
                <a:gd name="connsiteY7" fmla="*/ 1724073 h 4344077"/>
                <a:gd name="connsiteX8" fmla="*/ 1228278 w 3325587"/>
                <a:gd name="connsiteY8" fmla="*/ 1644653 h 4344077"/>
                <a:gd name="connsiteX9" fmla="*/ 1085260 w 3325587"/>
                <a:gd name="connsiteY9" fmla="*/ 1601696 h 4344077"/>
                <a:gd name="connsiteX10" fmla="*/ 945385 w 3325587"/>
                <a:gd name="connsiteY10" fmla="*/ 1527200 h 4344077"/>
                <a:gd name="connsiteX11" fmla="*/ 707127 w 3325587"/>
                <a:gd name="connsiteY11" fmla="*/ 1362913 h 4344077"/>
                <a:gd name="connsiteX12" fmla="*/ 626869 w 3325587"/>
                <a:gd name="connsiteY12" fmla="*/ 1251852 h 4344077"/>
                <a:gd name="connsiteX13" fmla="*/ 855488 w 3325587"/>
                <a:gd name="connsiteY13" fmla="*/ 924849 h 4344077"/>
                <a:gd name="connsiteX14" fmla="*/ 1215390 w 3325587"/>
                <a:gd name="connsiteY14" fmla="*/ 727034 h 4344077"/>
                <a:gd name="connsiteX15" fmla="*/ 1307592 w 3325587"/>
                <a:gd name="connsiteY15" fmla="*/ 467192 h 4344077"/>
                <a:gd name="connsiteX16" fmla="*/ 650967 w 3325587"/>
                <a:gd name="connsiteY16" fmla="*/ 119968 h 4344077"/>
                <a:gd name="connsiteX17" fmla="*/ 0 w 3325587"/>
                <a:gd name="connsiteY17" fmla="*/ 0 h 4344077"/>
                <a:gd name="connsiteX0" fmla="*/ 2142439 w 3325587"/>
                <a:gd name="connsiteY0" fmla="*/ 4344077 h 4344077"/>
                <a:gd name="connsiteX1" fmla="*/ 3036590 w 3325587"/>
                <a:gd name="connsiteY1" fmla="*/ 3644808 h 4344077"/>
                <a:gd name="connsiteX2" fmla="*/ 3259027 w 3325587"/>
                <a:gd name="connsiteY2" fmla="*/ 3296641 h 4344077"/>
                <a:gd name="connsiteX3" fmla="*/ 3323882 w 3325587"/>
                <a:gd name="connsiteY3" fmla="*/ 3029884 h 4344077"/>
                <a:gd name="connsiteX4" fmla="*/ 3185160 w 3325587"/>
                <a:gd name="connsiteY4" fmla="*/ 2544147 h 4344077"/>
                <a:gd name="connsiteX5" fmla="*/ 2894200 w 3325587"/>
                <a:gd name="connsiteY5" fmla="*/ 2227412 h 4344077"/>
                <a:gd name="connsiteX6" fmla="*/ 2520887 w 3325587"/>
                <a:gd name="connsiteY6" fmla="*/ 2000469 h 4344077"/>
                <a:gd name="connsiteX7" fmla="*/ 1542707 w 3325587"/>
                <a:gd name="connsiteY7" fmla="*/ 1724073 h 4344077"/>
                <a:gd name="connsiteX8" fmla="*/ 1228278 w 3325587"/>
                <a:gd name="connsiteY8" fmla="*/ 1644653 h 4344077"/>
                <a:gd name="connsiteX9" fmla="*/ 1085260 w 3325587"/>
                <a:gd name="connsiteY9" fmla="*/ 1601696 h 4344077"/>
                <a:gd name="connsiteX10" fmla="*/ 945385 w 3325587"/>
                <a:gd name="connsiteY10" fmla="*/ 1527200 h 4344077"/>
                <a:gd name="connsiteX11" fmla="*/ 707127 w 3325587"/>
                <a:gd name="connsiteY11" fmla="*/ 1362913 h 4344077"/>
                <a:gd name="connsiteX12" fmla="*/ 626869 w 3325587"/>
                <a:gd name="connsiteY12" fmla="*/ 1251852 h 4344077"/>
                <a:gd name="connsiteX13" fmla="*/ 855488 w 3325587"/>
                <a:gd name="connsiteY13" fmla="*/ 924849 h 4344077"/>
                <a:gd name="connsiteX14" fmla="*/ 1215390 w 3325587"/>
                <a:gd name="connsiteY14" fmla="*/ 727034 h 4344077"/>
                <a:gd name="connsiteX15" fmla="*/ 1246125 w 3325587"/>
                <a:gd name="connsiteY15" fmla="*/ 396268 h 4344077"/>
                <a:gd name="connsiteX16" fmla="*/ 650967 w 3325587"/>
                <a:gd name="connsiteY16" fmla="*/ 119968 h 4344077"/>
                <a:gd name="connsiteX17" fmla="*/ 0 w 3325587"/>
                <a:gd name="connsiteY17" fmla="*/ 0 h 4344077"/>
                <a:gd name="connsiteX0" fmla="*/ 2142439 w 3325587"/>
                <a:gd name="connsiteY0" fmla="*/ 4344077 h 4344077"/>
                <a:gd name="connsiteX1" fmla="*/ 3036590 w 3325587"/>
                <a:gd name="connsiteY1" fmla="*/ 3644808 h 4344077"/>
                <a:gd name="connsiteX2" fmla="*/ 3259027 w 3325587"/>
                <a:gd name="connsiteY2" fmla="*/ 3296641 h 4344077"/>
                <a:gd name="connsiteX3" fmla="*/ 3323882 w 3325587"/>
                <a:gd name="connsiteY3" fmla="*/ 3029884 h 4344077"/>
                <a:gd name="connsiteX4" fmla="*/ 3185160 w 3325587"/>
                <a:gd name="connsiteY4" fmla="*/ 2544147 h 4344077"/>
                <a:gd name="connsiteX5" fmla="*/ 2894200 w 3325587"/>
                <a:gd name="connsiteY5" fmla="*/ 2227412 h 4344077"/>
                <a:gd name="connsiteX6" fmla="*/ 2520887 w 3325587"/>
                <a:gd name="connsiteY6" fmla="*/ 2000469 h 4344077"/>
                <a:gd name="connsiteX7" fmla="*/ 1542707 w 3325587"/>
                <a:gd name="connsiteY7" fmla="*/ 1724073 h 4344077"/>
                <a:gd name="connsiteX8" fmla="*/ 1228278 w 3325587"/>
                <a:gd name="connsiteY8" fmla="*/ 1644653 h 4344077"/>
                <a:gd name="connsiteX9" fmla="*/ 1085260 w 3325587"/>
                <a:gd name="connsiteY9" fmla="*/ 1601696 h 4344077"/>
                <a:gd name="connsiteX10" fmla="*/ 945385 w 3325587"/>
                <a:gd name="connsiteY10" fmla="*/ 1527200 h 4344077"/>
                <a:gd name="connsiteX11" fmla="*/ 707127 w 3325587"/>
                <a:gd name="connsiteY11" fmla="*/ 1362913 h 4344077"/>
                <a:gd name="connsiteX12" fmla="*/ 626869 w 3325587"/>
                <a:gd name="connsiteY12" fmla="*/ 1251852 h 4344077"/>
                <a:gd name="connsiteX13" fmla="*/ 855488 w 3325587"/>
                <a:gd name="connsiteY13" fmla="*/ 924849 h 4344077"/>
                <a:gd name="connsiteX14" fmla="*/ 1205934 w 3325587"/>
                <a:gd name="connsiteY14" fmla="*/ 703393 h 4344077"/>
                <a:gd name="connsiteX15" fmla="*/ 1246125 w 3325587"/>
                <a:gd name="connsiteY15" fmla="*/ 396268 h 4344077"/>
                <a:gd name="connsiteX16" fmla="*/ 650967 w 3325587"/>
                <a:gd name="connsiteY16" fmla="*/ 119968 h 4344077"/>
                <a:gd name="connsiteX17" fmla="*/ 0 w 3325587"/>
                <a:gd name="connsiteY17" fmla="*/ 0 h 4344077"/>
                <a:gd name="connsiteX0" fmla="*/ 2142439 w 3325587"/>
                <a:gd name="connsiteY0" fmla="*/ 4344077 h 4344077"/>
                <a:gd name="connsiteX1" fmla="*/ 3036590 w 3325587"/>
                <a:gd name="connsiteY1" fmla="*/ 3644808 h 4344077"/>
                <a:gd name="connsiteX2" fmla="*/ 3259027 w 3325587"/>
                <a:gd name="connsiteY2" fmla="*/ 3296641 h 4344077"/>
                <a:gd name="connsiteX3" fmla="*/ 3323882 w 3325587"/>
                <a:gd name="connsiteY3" fmla="*/ 3029884 h 4344077"/>
                <a:gd name="connsiteX4" fmla="*/ 3185160 w 3325587"/>
                <a:gd name="connsiteY4" fmla="*/ 2544147 h 4344077"/>
                <a:gd name="connsiteX5" fmla="*/ 2894200 w 3325587"/>
                <a:gd name="connsiteY5" fmla="*/ 2227412 h 4344077"/>
                <a:gd name="connsiteX6" fmla="*/ 2520887 w 3325587"/>
                <a:gd name="connsiteY6" fmla="*/ 2000469 h 4344077"/>
                <a:gd name="connsiteX7" fmla="*/ 1542707 w 3325587"/>
                <a:gd name="connsiteY7" fmla="*/ 1724073 h 4344077"/>
                <a:gd name="connsiteX8" fmla="*/ 1228278 w 3325587"/>
                <a:gd name="connsiteY8" fmla="*/ 1644653 h 4344077"/>
                <a:gd name="connsiteX9" fmla="*/ 1085260 w 3325587"/>
                <a:gd name="connsiteY9" fmla="*/ 1601696 h 4344077"/>
                <a:gd name="connsiteX10" fmla="*/ 945385 w 3325587"/>
                <a:gd name="connsiteY10" fmla="*/ 1527200 h 4344077"/>
                <a:gd name="connsiteX11" fmla="*/ 707127 w 3325587"/>
                <a:gd name="connsiteY11" fmla="*/ 1362913 h 4344077"/>
                <a:gd name="connsiteX12" fmla="*/ 626869 w 3325587"/>
                <a:gd name="connsiteY12" fmla="*/ 1251852 h 4344077"/>
                <a:gd name="connsiteX13" fmla="*/ 855488 w 3325587"/>
                <a:gd name="connsiteY13" fmla="*/ 924849 h 4344077"/>
                <a:gd name="connsiteX14" fmla="*/ 1205934 w 3325587"/>
                <a:gd name="connsiteY14" fmla="*/ 703393 h 4344077"/>
                <a:gd name="connsiteX15" fmla="*/ 1246125 w 3325587"/>
                <a:gd name="connsiteY15" fmla="*/ 396268 h 4344077"/>
                <a:gd name="connsiteX16" fmla="*/ 726619 w 3325587"/>
                <a:gd name="connsiteY16" fmla="*/ 119968 h 4344077"/>
                <a:gd name="connsiteX17" fmla="*/ 0 w 3325587"/>
                <a:gd name="connsiteY17" fmla="*/ 0 h 4344077"/>
                <a:gd name="connsiteX0" fmla="*/ 2142439 w 3325587"/>
                <a:gd name="connsiteY0" fmla="*/ 4344077 h 4344077"/>
                <a:gd name="connsiteX1" fmla="*/ 3036590 w 3325587"/>
                <a:gd name="connsiteY1" fmla="*/ 3644808 h 4344077"/>
                <a:gd name="connsiteX2" fmla="*/ 3259027 w 3325587"/>
                <a:gd name="connsiteY2" fmla="*/ 3296641 h 4344077"/>
                <a:gd name="connsiteX3" fmla="*/ 3323882 w 3325587"/>
                <a:gd name="connsiteY3" fmla="*/ 3029884 h 4344077"/>
                <a:gd name="connsiteX4" fmla="*/ 3185160 w 3325587"/>
                <a:gd name="connsiteY4" fmla="*/ 2544147 h 4344077"/>
                <a:gd name="connsiteX5" fmla="*/ 2894200 w 3325587"/>
                <a:gd name="connsiteY5" fmla="*/ 2227412 h 4344077"/>
                <a:gd name="connsiteX6" fmla="*/ 2520887 w 3325587"/>
                <a:gd name="connsiteY6" fmla="*/ 2000469 h 4344077"/>
                <a:gd name="connsiteX7" fmla="*/ 1542707 w 3325587"/>
                <a:gd name="connsiteY7" fmla="*/ 1724073 h 4344077"/>
                <a:gd name="connsiteX8" fmla="*/ 1228278 w 3325587"/>
                <a:gd name="connsiteY8" fmla="*/ 1644653 h 4344077"/>
                <a:gd name="connsiteX9" fmla="*/ 1085260 w 3325587"/>
                <a:gd name="connsiteY9" fmla="*/ 1601696 h 4344077"/>
                <a:gd name="connsiteX10" fmla="*/ 945385 w 3325587"/>
                <a:gd name="connsiteY10" fmla="*/ 1527200 h 4344077"/>
                <a:gd name="connsiteX11" fmla="*/ 626869 w 3325587"/>
                <a:gd name="connsiteY11" fmla="*/ 1251852 h 4344077"/>
                <a:gd name="connsiteX12" fmla="*/ 855488 w 3325587"/>
                <a:gd name="connsiteY12" fmla="*/ 924849 h 4344077"/>
                <a:gd name="connsiteX13" fmla="*/ 1205934 w 3325587"/>
                <a:gd name="connsiteY13" fmla="*/ 703393 h 4344077"/>
                <a:gd name="connsiteX14" fmla="*/ 1246125 w 3325587"/>
                <a:gd name="connsiteY14" fmla="*/ 396268 h 4344077"/>
                <a:gd name="connsiteX15" fmla="*/ 726619 w 3325587"/>
                <a:gd name="connsiteY15" fmla="*/ 119968 h 4344077"/>
                <a:gd name="connsiteX16" fmla="*/ 0 w 3325587"/>
                <a:gd name="connsiteY16" fmla="*/ 0 h 4344077"/>
                <a:gd name="connsiteX0" fmla="*/ 2142439 w 3325587"/>
                <a:gd name="connsiteY0" fmla="*/ 4344077 h 4344077"/>
                <a:gd name="connsiteX1" fmla="*/ 3036590 w 3325587"/>
                <a:gd name="connsiteY1" fmla="*/ 3644808 h 4344077"/>
                <a:gd name="connsiteX2" fmla="*/ 3259027 w 3325587"/>
                <a:gd name="connsiteY2" fmla="*/ 3296641 h 4344077"/>
                <a:gd name="connsiteX3" fmla="*/ 3323882 w 3325587"/>
                <a:gd name="connsiteY3" fmla="*/ 3029884 h 4344077"/>
                <a:gd name="connsiteX4" fmla="*/ 3185160 w 3325587"/>
                <a:gd name="connsiteY4" fmla="*/ 2544147 h 4344077"/>
                <a:gd name="connsiteX5" fmla="*/ 2894200 w 3325587"/>
                <a:gd name="connsiteY5" fmla="*/ 2227412 h 4344077"/>
                <a:gd name="connsiteX6" fmla="*/ 2520887 w 3325587"/>
                <a:gd name="connsiteY6" fmla="*/ 2000469 h 4344077"/>
                <a:gd name="connsiteX7" fmla="*/ 1542707 w 3325587"/>
                <a:gd name="connsiteY7" fmla="*/ 1724073 h 4344077"/>
                <a:gd name="connsiteX8" fmla="*/ 1228278 w 3325587"/>
                <a:gd name="connsiteY8" fmla="*/ 1644653 h 4344077"/>
                <a:gd name="connsiteX9" fmla="*/ 1085260 w 3325587"/>
                <a:gd name="connsiteY9" fmla="*/ 1601696 h 4344077"/>
                <a:gd name="connsiteX10" fmla="*/ 945385 w 3325587"/>
                <a:gd name="connsiteY10" fmla="*/ 1527200 h 4344077"/>
                <a:gd name="connsiteX11" fmla="*/ 626869 w 3325587"/>
                <a:gd name="connsiteY11" fmla="*/ 1251852 h 4344077"/>
                <a:gd name="connsiteX12" fmla="*/ 855488 w 3325587"/>
                <a:gd name="connsiteY12" fmla="*/ 924849 h 4344077"/>
                <a:gd name="connsiteX13" fmla="*/ 1205934 w 3325587"/>
                <a:gd name="connsiteY13" fmla="*/ 703393 h 4344077"/>
                <a:gd name="connsiteX14" fmla="*/ 1246125 w 3325587"/>
                <a:gd name="connsiteY14" fmla="*/ 396268 h 4344077"/>
                <a:gd name="connsiteX15" fmla="*/ 726619 w 3325587"/>
                <a:gd name="connsiteY15" fmla="*/ 119968 h 4344077"/>
                <a:gd name="connsiteX16" fmla="*/ 0 w 3325587"/>
                <a:gd name="connsiteY16" fmla="*/ 0 h 4344077"/>
                <a:gd name="connsiteX0" fmla="*/ 2142439 w 3325587"/>
                <a:gd name="connsiteY0" fmla="*/ 4344077 h 4344077"/>
                <a:gd name="connsiteX1" fmla="*/ 3036590 w 3325587"/>
                <a:gd name="connsiteY1" fmla="*/ 3644808 h 4344077"/>
                <a:gd name="connsiteX2" fmla="*/ 3259027 w 3325587"/>
                <a:gd name="connsiteY2" fmla="*/ 3296641 h 4344077"/>
                <a:gd name="connsiteX3" fmla="*/ 3323882 w 3325587"/>
                <a:gd name="connsiteY3" fmla="*/ 3029884 h 4344077"/>
                <a:gd name="connsiteX4" fmla="*/ 3185160 w 3325587"/>
                <a:gd name="connsiteY4" fmla="*/ 2544147 h 4344077"/>
                <a:gd name="connsiteX5" fmla="*/ 2894200 w 3325587"/>
                <a:gd name="connsiteY5" fmla="*/ 2227412 h 4344077"/>
                <a:gd name="connsiteX6" fmla="*/ 2520887 w 3325587"/>
                <a:gd name="connsiteY6" fmla="*/ 2000469 h 4344077"/>
                <a:gd name="connsiteX7" fmla="*/ 1542707 w 3325587"/>
                <a:gd name="connsiteY7" fmla="*/ 1724073 h 4344077"/>
                <a:gd name="connsiteX8" fmla="*/ 1228278 w 3325587"/>
                <a:gd name="connsiteY8" fmla="*/ 1644653 h 4344077"/>
                <a:gd name="connsiteX9" fmla="*/ 1085260 w 3325587"/>
                <a:gd name="connsiteY9" fmla="*/ 1601696 h 4344077"/>
                <a:gd name="connsiteX10" fmla="*/ 626869 w 3325587"/>
                <a:gd name="connsiteY10" fmla="*/ 1251852 h 4344077"/>
                <a:gd name="connsiteX11" fmla="*/ 855488 w 3325587"/>
                <a:gd name="connsiteY11" fmla="*/ 924849 h 4344077"/>
                <a:gd name="connsiteX12" fmla="*/ 1205934 w 3325587"/>
                <a:gd name="connsiteY12" fmla="*/ 703393 h 4344077"/>
                <a:gd name="connsiteX13" fmla="*/ 1246125 w 3325587"/>
                <a:gd name="connsiteY13" fmla="*/ 396268 h 4344077"/>
                <a:gd name="connsiteX14" fmla="*/ 726619 w 3325587"/>
                <a:gd name="connsiteY14" fmla="*/ 119968 h 4344077"/>
                <a:gd name="connsiteX15" fmla="*/ 0 w 3325587"/>
                <a:gd name="connsiteY15" fmla="*/ 0 h 4344077"/>
                <a:gd name="connsiteX0" fmla="*/ 2142439 w 3325587"/>
                <a:gd name="connsiteY0" fmla="*/ 4344077 h 4344077"/>
                <a:gd name="connsiteX1" fmla="*/ 3036590 w 3325587"/>
                <a:gd name="connsiteY1" fmla="*/ 3644808 h 4344077"/>
                <a:gd name="connsiteX2" fmla="*/ 3259027 w 3325587"/>
                <a:gd name="connsiteY2" fmla="*/ 3296641 h 4344077"/>
                <a:gd name="connsiteX3" fmla="*/ 3323882 w 3325587"/>
                <a:gd name="connsiteY3" fmla="*/ 3029884 h 4344077"/>
                <a:gd name="connsiteX4" fmla="*/ 3185160 w 3325587"/>
                <a:gd name="connsiteY4" fmla="*/ 2544147 h 4344077"/>
                <a:gd name="connsiteX5" fmla="*/ 2894200 w 3325587"/>
                <a:gd name="connsiteY5" fmla="*/ 2227412 h 4344077"/>
                <a:gd name="connsiteX6" fmla="*/ 2520887 w 3325587"/>
                <a:gd name="connsiteY6" fmla="*/ 2000469 h 4344077"/>
                <a:gd name="connsiteX7" fmla="*/ 1542707 w 3325587"/>
                <a:gd name="connsiteY7" fmla="*/ 1724073 h 4344077"/>
                <a:gd name="connsiteX8" fmla="*/ 1228278 w 3325587"/>
                <a:gd name="connsiteY8" fmla="*/ 1644653 h 4344077"/>
                <a:gd name="connsiteX9" fmla="*/ 929229 w 3325587"/>
                <a:gd name="connsiteY9" fmla="*/ 1544957 h 4344077"/>
                <a:gd name="connsiteX10" fmla="*/ 626869 w 3325587"/>
                <a:gd name="connsiteY10" fmla="*/ 1251852 h 4344077"/>
                <a:gd name="connsiteX11" fmla="*/ 855488 w 3325587"/>
                <a:gd name="connsiteY11" fmla="*/ 924849 h 4344077"/>
                <a:gd name="connsiteX12" fmla="*/ 1205934 w 3325587"/>
                <a:gd name="connsiteY12" fmla="*/ 703393 h 4344077"/>
                <a:gd name="connsiteX13" fmla="*/ 1246125 w 3325587"/>
                <a:gd name="connsiteY13" fmla="*/ 396268 h 4344077"/>
                <a:gd name="connsiteX14" fmla="*/ 726619 w 3325587"/>
                <a:gd name="connsiteY14" fmla="*/ 119968 h 4344077"/>
                <a:gd name="connsiteX15" fmla="*/ 0 w 3325587"/>
                <a:gd name="connsiteY15" fmla="*/ 0 h 4344077"/>
                <a:gd name="connsiteX0" fmla="*/ 2142439 w 3325587"/>
                <a:gd name="connsiteY0" fmla="*/ 4344077 h 4344077"/>
                <a:gd name="connsiteX1" fmla="*/ 3036590 w 3325587"/>
                <a:gd name="connsiteY1" fmla="*/ 3644808 h 4344077"/>
                <a:gd name="connsiteX2" fmla="*/ 3259027 w 3325587"/>
                <a:gd name="connsiteY2" fmla="*/ 3296641 h 4344077"/>
                <a:gd name="connsiteX3" fmla="*/ 3323882 w 3325587"/>
                <a:gd name="connsiteY3" fmla="*/ 3029884 h 4344077"/>
                <a:gd name="connsiteX4" fmla="*/ 3185160 w 3325587"/>
                <a:gd name="connsiteY4" fmla="*/ 2544147 h 4344077"/>
                <a:gd name="connsiteX5" fmla="*/ 2894200 w 3325587"/>
                <a:gd name="connsiteY5" fmla="*/ 2227412 h 4344077"/>
                <a:gd name="connsiteX6" fmla="*/ 2520887 w 3325587"/>
                <a:gd name="connsiteY6" fmla="*/ 2000469 h 4344077"/>
                <a:gd name="connsiteX7" fmla="*/ 1542707 w 3325587"/>
                <a:gd name="connsiteY7" fmla="*/ 1724073 h 4344077"/>
                <a:gd name="connsiteX8" fmla="*/ 1242463 w 3325587"/>
                <a:gd name="connsiteY8" fmla="*/ 1658838 h 4344077"/>
                <a:gd name="connsiteX9" fmla="*/ 929229 w 3325587"/>
                <a:gd name="connsiteY9" fmla="*/ 1544957 h 4344077"/>
                <a:gd name="connsiteX10" fmla="*/ 626869 w 3325587"/>
                <a:gd name="connsiteY10" fmla="*/ 1251852 h 4344077"/>
                <a:gd name="connsiteX11" fmla="*/ 855488 w 3325587"/>
                <a:gd name="connsiteY11" fmla="*/ 924849 h 4344077"/>
                <a:gd name="connsiteX12" fmla="*/ 1205934 w 3325587"/>
                <a:gd name="connsiteY12" fmla="*/ 703393 h 4344077"/>
                <a:gd name="connsiteX13" fmla="*/ 1246125 w 3325587"/>
                <a:gd name="connsiteY13" fmla="*/ 396268 h 4344077"/>
                <a:gd name="connsiteX14" fmla="*/ 726619 w 3325587"/>
                <a:gd name="connsiteY14" fmla="*/ 119968 h 4344077"/>
                <a:gd name="connsiteX15" fmla="*/ 0 w 3325587"/>
                <a:gd name="connsiteY15" fmla="*/ 0 h 434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25587" h="4344077">
                  <a:moveTo>
                    <a:pt x="2142439" y="4344077"/>
                  </a:moveTo>
                  <a:cubicBezTo>
                    <a:pt x="2479396" y="4164702"/>
                    <a:pt x="2788063" y="3936292"/>
                    <a:pt x="3036590" y="3644808"/>
                  </a:cubicBezTo>
                  <a:cubicBezTo>
                    <a:pt x="3125753" y="3540243"/>
                    <a:pt x="3201505" y="3421428"/>
                    <a:pt x="3259027" y="3296641"/>
                  </a:cubicBezTo>
                  <a:cubicBezTo>
                    <a:pt x="3296746" y="3214811"/>
                    <a:pt x="3317491" y="3119466"/>
                    <a:pt x="3323882" y="3029884"/>
                  </a:cubicBezTo>
                  <a:cubicBezTo>
                    <a:pt x="3336351" y="2855538"/>
                    <a:pt x="3279458" y="2689365"/>
                    <a:pt x="3185160" y="2544147"/>
                  </a:cubicBezTo>
                  <a:cubicBezTo>
                    <a:pt x="3106684" y="2423446"/>
                    <a:pt x="3005367" y="2318252"/>
                    <a:pt x="2894200" y="2227412"/>
                  </a:cubicBezTo>
                  <a:cubicBezTo>
                    <a:pt x="2781357" y="2135105"/>
                    <a:pt x="2656361" y="2055162"/>
                    <a:pt x="2520887" y="2000469"/>
                  </a:cubicBezTo>
                  <a:cubicBezTo>
                    <a:pt x="2206352" y="1873272"/>
                    <a:pt x="1870548" y="1806216"/>
                    <a:pt x="1542707" y="1724073"/>
                  </a:cubicBezTo>
                  <a:lnTo>
                    <a:pt x="1242463" y="1658838"/>
                  </a:lnTo>
                  <a:cubicBezTo>
                    <a:pt x="1193952" y="1646475"/>
                    <a:pt x="1031828" y="1612788"/>
                    <a:pt x="929229" y="1544957"/>
                  </a:cubicBezTo>
                  <a:cubicBezTo>
                    <a:pt x="826630" y="1477126"/>
                    <a:pt x="639159" y="1355203"/>
                    <a:pt x="626869" y="1251852"/>
                  </a:cubicBezTo>
                  <a:cubicBezTo>
                    <a:pt x="614579" y="1148501"/>
                    <a:pt x="758977" y="1016259"/>
                    <a:pt x="855488" y="924849"/>
                  </a:cubicBezTo>
                  <a:cubicBezTo>
                    <a:pt x="951999" y="833439"/>
                    <a:pt x="1140828" y="791490"/>
                    <a:pt x="1205934" y="703393"/>
                  </a:cubicBezTo>
                  <a:cubicBezTo>
                    <a:pt x="1271040" y="615296"/>
                    <a:pt x="1326011" y="493505"/>
                    <a:pt x="1246125" y="396268"/>
                  </a:cubicBezTo>
                  <a:cubicBezTo>
                    <a:pt x="1166239" y="299031"/>
                    <a:pt x="949626" y="181815"/>
                    <a:pt x="726619" y="119968"/>
                  </a:cubicBezTo>
                  <a:cubicBezTo>
                    <a:pt x="557220" y="72988"/>
                    <a:pt x="135618" y="24993"/>
                    <a:pt x="0" y="0"/>
                  </a:cubicBezTo>
                </a:path>
              </a:pathLst>
            </a:custGeom>
            <a:noFill/>
            <a:ln w="10463" cap="flat">
              <a:solidFill>
                <a:schemeClr val="bg1">
                  <a:lumMod val="65000"/>
                </a:schemeClr>
              </a:solidFill>
              <a:prstDash val="lgDash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242994F6-5275-4032-845D-192CCCF259C9}"/>
              </a:ext>
            </a:extLst>
          </p:cNvPr>
          <p:cNvSpPr txBox="1"/>
          <p:nvPr/>
        </p:nvSpPr>
        <p:spPr>
          <a:xfrm>
            <a:off x="8843378" y="4483285"/>
            <a:ext cx="1156803" cy="2462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Problem Definition</a:t>
            </a:r>
            <a:endParaRPr lang="en-IN" sz="10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7CAE5F7-C0B0-482A-B472-D75AEE6A3BB5}"/>
              </a:ext>
            </a:extLst>
          </p:cNvPr>
          <p:cNvSpPr txBox="1"/>
          <p:nvPr/>
        </p:nvSpPr>
        <p:spPr>
          <a:xfrm>
            <a:off x="8843379" y="4998825"/>
            <a:ext cx="115680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fontAlgn="base"/>
            <a:r>
              <a:rPr lang="en-US" sz="1400" dirty="0">
                <a:solidFill>
                  <a:sysClr val="windowText" lastClr="000000"/>
                </a:solidFill>
              </a:rPr>
              <a:t>Date:-</a:t>
            </a:r>
          </a:p>
          <a:p>
            <a:pPr fontAlgn="base"/>
            <a:r>
              <a:rPr lang="en-US" sz="1400" dirty="0">
                <a:solidFill>
                  <a:sysClr val="windowText" lastClr="000000"/>
                </a:solidFill>
              </a:rPr>
              <a:t>07/03/24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709BDF9-2982-49F2-8AAB-B691DC732A10}"/>
              </a:ext>
            </a:extLst>
          </p:cNvPr>
          <p:cNvSpPr txBox="1"/>
          <p:nvPr/>
        </p:nvSpPr>
        <p:spPr>
          <a:xfrm>
            <a:off x="7591086" y="2810382"/>
            <a:ext cx="1289639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fontAlgn="base"/>
            <a:r>
              <a:rPr lang="en-US" sz="1400" dirty="0">
                <a:solidFill>
                  <a:sysClr val="windowText" lastClr="000000"/>
                </a:solidFill>
              </a:rPr>
              <a:t>Date:- 14/03/24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D0237B2-B195-4435-95C1-F6CDF9B4D67B}"/>
              </a:ext>
            </a:extLst>
          </p:cNvPr>
          <p:cNvSpPr txBox="1"/>
          <p:nvPr/>
        </p:nvSpPr>
        <p:spPr>
          <a:xfrm>
            <a:off x="6191447" y="1657740"/>
            <a:ext cx="1410520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fontAlgn="base"/>
            <a:r>
              <a:rPr lang="en-US" sz="1400" dirty="0">
                <a:solidFill>
                  <a:sysClr val="windowText" lastClr="000000"/>
                </a:solidFill>
              </a:rPr>
              <a:t>DATE:- 19/04/24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942EF97-491D-4788-8E2D-4CCF18974F59}"/>
              </a:ext>
            </a:extLst>
          </p:cNvPr>
          <p:cNvSpPr txBox="1"/>
          <p:nvPr/>
        </p:nvSpPr>
        <p:spPr>
          <a:xfrm>
            <a:off x="4188411" y="4359864"/>
            <a:ext cx="136551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 fontAlgn="base"/>
            <a:r>
              <a:rPr lang="en-US" sz="1400" dirty="0">
                <a:solidFill>
                  <a:sysClr val="windowText" lastClr="000000"/>
                </a:solidFill>
              </a:rPr>
              <a:t>Date:-</a:t>
            </a:r>
          </a:p>
          <a:p>
            <a:pPr algn="r" fontAlgn="base"/>
            <a:r>
              <a:rPr lang="en-US" sz="1400" dirty="0">
                <a:solidFill>
                  <a:sysClr val="windowText" lastClr="000000"/>
                </a:solidFill>
              </a:rPr>
              <a:t>14/03/24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61CCF11-AD2B-4C63-AB94-411413E2B387}"/>
              </a:ext>
            </a:extLst>
          </p:cNvPr>
          <p:cNvSpPr txBox="1"/>
          <p:nvPr/>
        </p:nvSpPr>
        <p:spPr>
          <a:xfrm>
            <a:off x="2166670" y="2644410"/>
            <a:ext cx="137081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 fontAlgn="base"/>
            <a:r>
              <a:rPr lang="en-US" sz="1400" dirty="0">
                <a:solidFill>
                  <a:sysClr val="windowText" lastClr="000000"/>
                </a:solidFill>
              </a:rPr>
              <a:t>DATE:- 02/04/24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D1ADD3-7CBB-BC02-DD7F-DF813B1BC548}"/>
              </a:ext>
            </a:extLst>
          </p:cNvPr>
          <p:cNvGrpSpPr/>
          <p:nvPr/>
        </p:nvGrpSpPr>
        <p:grpSpPr>
          <a:xfrm>
            <a:off x="4271597" y="3531378"/>
            <a:ext cx="2089956" cy="1705998"/>
            <a:chOff x="4271597" y="3531378"/>
            <a:chExt cx="2089956" cy="170599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059D75E-E73C-EAC0-EC42-4954053DE265}"/>
                </a:ext>
              </a:extLst>
            </p:cNvPr>
            <p:cNvGrpSpPr/>
            <p:nvPr/>
          </p:nvGrpSpPr>
          <p:grpSpPr>
            <a:xfrm>
              <a:off x="4271597" y="3531378"/>
              <a:ext cx="2089956" cy="1705998"/>
              <a:chOff x="4271597" y="3531378"/>
              <a:chExt cx="2089956" cy="1705998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363681E5-0B94-4977-A14E-9A58BF0C074F}"/>
                  </a:ext>
                </a:extLst>
              </p:cNvPr>
              <p:cNvSpPr/>
              <p:nvPr/>
            </p:nvSpPr>
            <p:spPr bwMode="auto">
              <a:xfrm>
                <a:off x="4271597" y="3911600"/>
                <a:ext cx="1558290" cy="432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8704A959-9349-49CA-B89A-4FA252DB374C}"/>
                  </a:ext>
                </a:extLst>
              </p:cNvPr>
              <p:cNvSpPr/>
              <p:nvPr/>
            </p:nvSpPr>
            <p:spPr>
              <a:xfrm>
                <a:off x="5278998" y="4882934"/>
                <a:ext cx="1082555" cy="354442"/>
              </a:xfrm>
              <a:custGeom>
                <a:avLst/>
                <a:gdLst>
                  <a:gd name="connsiteX0" fmla="*/ 1002906 w 1002906"/>
                  <a:gd name="connsiteY0" fmla="*/ 164182 h 328364"/>
                  <a:gd name="connsiteX1" fmla="*/ 501453 w 1002906"/>
                  <a:gd name="connsiteY1" fmla="*/ 328365 h 328364"/>
                  <a:gd name="connsiteX2" fmla="*/ 0 w 1002906"/>
                  <a:gd name="connsiteY2" fmla="*/ 164182 h 328364"/>
                  <a:gd name="connsiteX3" fmla="*/ 501453 w 1002906"/>
                  <a:gd name="connsiteY3" fmla="*/ 0 h 328364"/>
                  <a:gd name="connsiteX4" fmla="*/ 1002906 w 1002906"/>
                  <a:gd name="connsiteY4" fmla="*/ 164182 h 328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2906" h="328364">
                    <a:moveTo>
                      <a:pt x="1002906" y="164182"/>
                    </a:moveTo>
                    <a:cubicBezTo>
                      <a:pt x="1002906" y="254858"/>
                      <a:pt x="778398" y="328365"/>
                      <a:pt x="501453" y="328365"/>
                    </a:cubicBezTo>
                    <a:cubicBezTo>
                      <a:pt x="224509" y="328365"/>
                      <a:pt x="0" y="254858"/>
                      <a:pt x="0" y="164182"/>
                    </a:cubicBezTo>
                    <a:cubicBezTo>
                      <a:pt x="0" y="73507"/>
                      <a:pt x="224509" y="0"/>
                      <a:pt x="501453" y="0"/>
                    </a:cubicBezTo>
                    <a:cubicBezTo>
                      <a:pt x="778398" y="0"/>
                      <a:pt x="1002906" y="73507"/>
                      <a:pt x="1002906" y="164182"/>
                    </a:cubicBezTo>
                    <a:close/>
                  </a:path>
                </a:pathLst>
              </a:custGeom>
              <a:noFill/>
              <a:ln w="10463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67DBED9-C7D8-4822-B967-1273D39829FC}"/>
                  </a:ext>
                </a:extLst>
              </p:cNvPr>
              <p:cNvSpPr/>
              <p:nvPr/>
            </p:nvSpPr>
            <p:spPr>
              <a:xfrm>
                <a:off x="5546131" y="4965834"/>
                <a:ext cx="548290" cy="182084"/>
              </a:xfrm>
              <a:custGeom>
                <a:avLst/>
                <a:gdLst>
                  <a:gd name="connsiteX0" fmla="*/ 507949 w 507949"/>
                  <a:gd name="connsiteY0" fmla="*/ 84344 h 168687"/>
                  <a:gd name="connsiteX1" fmla="*/ 253975 w 507949"/>
                  <a:gd name="connsiteY1" fmla="*/ 168688 h 168687"/>
                  <a:gd name="connsiteX2" fmla="*/ 0 w 507949"/>
                  <a:gd name="connsiteY2" fmla="*/ 84344 h 168687"/>
                  <a:gd name="connsiteX3" fmla="*/ 253975 w 507949"/>
                  <a:gd name="connsiteY3" fmla="*/ 0 h 168687"/>
                  <a:gd name="connsiteX4" fmla="*/ 507949 w 507949"/>
                  <a:gd name="connsiteY4" fmla="*/ 84344 h 168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7949" h="168687">
                    <a:moveTo>
                      <a:pt x="507949" y="84344"/>
                    </a:moveTo>
                    <a:cubicBezTo>
                      <a:pt x="507949" y="130926"/>
                      <a:pt x="394241" y="168688"/>
                      <a:pt x="253975" y="168688"/>
                    </a:cubicBezTo>
                    <a:cubicBezTo>
                      <a:pt x="113708" y="168688"/>
                      <a:pt x="0" y="130926"/>
                      <a:pt x="0" y="84344"/>
                    </a:cubicBezTo>
                    <a:cubicBezTo>
                      <a:pt x="0" y="37762"/>
                      <a:pt x="113708" y="0"/>
                      <a:pt x="253975" y="0"/>
                    </a:cubicBezTo>
                    <a:cubicBezTo>
                      <a:pt x="394241" y="0"/>
                      <a:pt x="507949" y="37762"/>
                      <a:pt x="507949" y="8434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0463" cap="flat">
                <a:noFill/>
                <a:prstDash val="solid"/>
                <a:miter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0D28876-9CC6-40A6-A1B0-57F216BB28F0}"/>
                  </a:ext>
                </a:extLst>
              </p:cNvPr>
              <p:cNvSpPr/>
              <p:nvPr/>
            </p:nvSpPr>
            <p:spPr>
              <a:xfrm>
                <a:off x="5728870" y="3531378"/>
                <a:ext cx="182811" cy="1525384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 w="104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C7FF9F2-E582-4603-AA59-7BE8E9DC8D34}"/>
                  </a:ext>
                </a:extLst>
              </p:cNvPr>
              <p:cNvSpPr/>
              <p:nvPr/>
            </p:nvSpPr>
            <p:spPr>
              <a:xfrm>
                <a:off x="5586280" y="3757290"/>
                <a:ext cx="467992" cy="622367"/>
              </a:xfrm>
              <a:custGeom>
                <a:avLst/>
                <a:gdLst>
                  <a:gd name="connsiteX0" fmla="*/ 433559 w 433559"/>
                  <a:gd name="connsiteY0" fmla="*/ 216780 h 576576"/>
                  <a:gd name="connsiteX1" fmla="*/ 216780 w 433559"/>
                  <a:gd name="connsiteY1" fmla="*/ 576577 h 576576"/>
                  <a:gd name="connsiteX2" fmla="*/ 0 w 433559"/>
                  <a:gd name="connsiteY2" fmla="*/ 216780 h 576576"/>
                  <a:gd name="connsiteX3" fmla="*/ 216780 w 433559"/>
                  <a:gd name="connsiteY3" fmla="*/ 0 h 576576"/>
                  <a:gd name="connsiteX4" fmla="*/ 433559 w 433559"/>
                  <a:gd name="connsiteY4" fmla="*/ 216780 h 576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559" h="576576">
                    <a:moveTo>
                      <a:pt x="433559" y="216780"/>
                    </a:moveTo>
                    <a:cubicBezTo>
                      <a:pt x="433559" y="336537"/>
                      <a:pt x="216780" y="576577"/>
                      <a:pt x="216780" y="576577"/>
                    </a:cubicBezTo>
                    <a:cubicBezTo>
                      <a:pt x="216780" y="576577"/>
                      <a:pt x="0" y="336432"/>
                      <a:pt x="0" y="216780"/>
                    </a:cubicBezTo>
                    <a:cubicBezTo>
                      <a:pt x="0" y="97126"/>
                      <a:pt x="97022" y="0"/>
                      <a:pt x="216780" y="0"/>
                    </a:cubicBezTo>
                    <a:cubicBezTo>
                      <a:pt x="336537" y="0"/>
                      <a:pt x="433559" y="97021"/>
                      <a:pt x="433559" y="21678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4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1FA3DD7-7BC3-4A21-9F90-6ED56A38D558}"/>
                </a:ext>
              </a:extLst>
            </p:cNvPr>
            <p:cNvSpPr txBox="1"/>
            <p:nvPr/>
          </p:nvSpPr>
          <p:spPr>
            <a:xfrm>
              <a:off x="5609914" y="382020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en-IN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1EBD8D-ED62-D249-174E-F1662221508C}"/>
              </a:ext>
            </a:extLst>
          </p:cNvPr>
          <p:cNvGrpSpPr/>
          <p:nvPr/>
        </p:nvGrpSpPr>
        <p:grpSpPr>
          <a:xfrm>
            <a:off x="6874557" y="2174128"/>
            <a:ext cx="2006168" cy="1473457"/>
            <a:chOff x="6874557" y="2174128"/>
            <a:chExt cx="2006168" cy="147345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D249C05-F674-8F02-C2D5-85A3E1F0AECF}"/>
                </a:ext>
              </a:extLst>
            </p:cNvPr>
            <p:cNvGrpSpPr/>
            <p:nvPr/>
          </p:nvGrpSpPr>
          <p:grpSpPr>
            <a:xfrm>
              <a:off x="6874557" y="2174128"/>
              <a:ext cx="2006168" cy="1473457"/>
              <a:chOff x="6874557" y="2174128"/>
              <a:chExt cx="2006168" cy="1473457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4C32B572-E258-4209-968E-BAA946CCA041}"/>
                  </a:ext>
                </a:extLst>
              </p:cNvPr>
              <p:cNvSpPr/>
              <p:nvPr/>
            </p:nvSpPr>
            <p:spPr bwMode="auto">
              <a:xfrm>
                <a:off x="7310998" y="2399777"/>
                <a:ext cx="1569727" cy="39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1446F54-AA6E-44CD-8AEF-4A8C49B50B8A}"/>
                  </a:ext>
                </a:extLst>
              </p:cNvPr>
              <p:cNvSpPr/>
              <p:nvPr/>
            </p:nvSpPr>
            <p:spPr>
              <a:xfrm>
                <a:off x="6874557" y="3341322"/>
                <a:ext cx="934852" cy="306263"/>
              </a:xfrm>
              <a:custGeom>
                <a:avLst/>
                <a:gdLst>
                  <a:gd name="connsiteX0" fmla="*/ 866070 w 866070"/>
                  <a:gd name="connsiteY0" fmla="*/ 141865 h 283730"/>
                  <a:gd name="connsiteX1" fmla="*/ 433035 w 866070"/>
                  <a:gd name="connsiteY1" fmla="*/ 283731 h 283730"/>
                  <a:gd name="connsiteX2" fmla="*/ 0 w 866070"/>
                  <a:gd name="connsiteY2" fmla="*/ 141865 h 283730"/>
                  <a:gd name="connsiteX3" fmla="*/ 433035 w 866070"/>
                  <a:gd name="connsiteY3" fmla="*/ 0 h 283730"/>
                  <a:gd name="connsiteX4" fmla="*/ 866070 w 866070"/>
                  <a:gd name="connsiteY4" fmla="*/ 141865 h 283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070" h="283730">
                    <a:moveTo>
                      <a:pt x="866070" y="141865"/>
                    </a:moveTo>
                    <a:cubicBezTo>
                      <a:pt x="866070" y="220215"/>
                      <a:pt x="672194" y="283731"/>
                      <a:pt x="433035" y="283731"/>
                    </a:cubicBezTo>
                    <a:cubicBezTo>
                      <a:pt x="193877" y="283731"/>
                      <a:pt x="0" y="220215"/>
                      <a:pt x="0" y="141865"/>
                    </a:cubicBezTo>
                    <a:cubicBezTo>
                      <a:pt x="0" y="63515"/>
                      <a:pt x="193877" y="0"/>
                      <a:pt x="433035" y="0"/>
                    </a:cubicBezTo>
                    <a:cubicBezTo>
                      <a:pt x="672194" y="0"/>
                      <a:pt x="866070" y="63515"/>
                      <a:pt x="866070" y="141865"/>
                    </a:cubicBezTo>
                    <a:close/>
                  </a:path>
                </a:pathLst>
              </a:custGeom>
              <a:noFill/>
              <a:ln w="10463" cap="flat">
                <a:solidFill>
                  <a:schemeClr val="accent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EFB9BFE-D2AE-4BD1-86BE-3B0CBD45A795}"/>
                  </a:ext>
                </a:extLst>
              </p:cNvPr>
              <p:cNvSpPr/>
              <p:nvPr/>
            </p:nvSpPr>
            <p:spPr>
              <a:xfrm>
                <a:off x="7105160" y="3413024"/>
                <a:ext cx="473646" cy="157203"/>
              </a:xfrm>
              <a:custGeom>
                <a:avLst/>
                <a:gdLst>
                  <a:gd name="connsiteX0" fmla="*/ 438798 w 438797"/>
                  <a:gd name="connsiteY0" fmla="*/ 72819 h 145637"/>
                  <a:gd name="connsiteX1" fmla="*/ 219399 w 438797"/>
                  <a:gd name="connsiteY1" fmla="*/ 145637 h 145637"/>
                  <a:gd name="connsiteX2" fmla="*/ 0 w 438797"/>
                  <a:gd name="connsiteY2" fmla="*/ 72819 h 145637"/>
                  <a:gd name="connsiteX3" fmla="*/ 219399 w 438797"/>
                  <a:gd name="connsiteY3" fmla="*/ 0 h 145637"/>
                  <a:gd name="connsiteX4" fmla="*/ 438798 w 438797"/>
                  <a:gd name="connsiteY4" fmla="*/ 72819 h 14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8797" h="145637">
                    <a:moveTo>
                      <a:pt x="438798" y="72819"/>
                    </a:moveTo>
                    <a:cubicBezTo>
                      <a:pt x="438798" y="113035"/>
                      <a:pt x="340570" y="145637"/>
                      <a:pt x="219399" y="145637"/>
                    </a:cubicBezTo>
                    <a:cubicBezTo>
                      <a:pt x="98228" y="145637"/>
                      <a:pt x="0" y="113035"/>
                      <a:pt x="0" y="72819"/>
                    </a:cubicBezTo>
                    <a:cubicBezTo>
                      <a:pt x="0" y="32602"/>
                      <a:pt x="98228" y="0"/>
                      <a:pt x="219399" y="0"/>
                    </a:cubicBezTo>
                    <a:cubicBezTo>
                      <a:pt x="340570" y="0"/>
                      <a:pt x="438798" y="32602"/>
                      <a:pt x="438798" y="7281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0463" cap="flat">
                <a:noFill/>
                <a:prstDash val="solid"/>
                <a:miter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C145477B-CC89-48B9-A63A-46635E2FCC64}"/>
                  </a:ext>
                </a:extLst>
              </p:cNvPr>
              <p:cNvSpPr/>
              <p:nvPr/>
            </p:nvSpPr>
            <p:spPr>
              <a:xfrm>
                <a:off x="7263049" y="2174128"/>
                <a:ext cx="157868" cy="1317385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104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7CBCB35D-9805-4CDB-AEFA-92AC65D4CC89}"/>
                  </a:ext>
                </a:extLst>
              </p:cNvPr>
              <p:cNvSpPr/>
              <p:nvPr/>
            </p:nvSpPr>
            <p:spPr>
              <a:xfrm>
                <a:off x="7139881" y="2369148"/>
                <a:ext cx="404205" cy="537545"/>
              </a:xfrm>
              <a:custGeom>
                <a:avLst/>
                <a:gdLst>
                  <a:gd name="connsiteX0" fmla="*/ 374466 w 374465"/>
                  <a:gd name="connsiteY0" fmla="*/ 187233 h 497995"/>
                  <a:gd name="connsiteX1" fmla="*/ 187233 w 374465"/>
                  <a:gd name="connsiteY1" fmla="*/ 497996 h 497995"/>
                  <a:gd name="connsiteX2" fmla="*/ 0 w 374465"/>
                  <a:gd name="connsiteY2" fmla="*/ 187233 h 497995"/>
                  <a:gd name="connsiteX3" fmla="*/ 187233 w 374465"/>
                  <a:gd name="connsiteY3" fmla="*/ 0 h 497995"/>
                  <a:gd name="connsiteX4" fmla="*/ 374466 w 374465"/>
                  <a:gd name="connsiteY4" fmla="*/ 187233 h 497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4465" h="497995">
                    <a:moveTo>
                      <a:pt x="374466" y="187233"/>
                    </a:moveTo>
                    <a:cubicBezTo>
                      <a:pt x="374466" y="290646"/>
                      <a:pt x="187233" y="497996"/>
                      <a:pt x="187233" y="497996"/>
                    </a:cubicBezTo>
                    <a:cubicBezTo>
                      <a:pt x="187233" y="497996"/>
                      <a:pt x="0" y="290646"/>
                      <a:pt x="0" y="187233"/>
                    </a:cubicBezTo>
                    <a:cubicBezTo>
                      <a:pt x="0" y="83820"/>
                      <a:pt x="83820" y="0"/>
                      <a:pt x="187233" y="0"/>
                    </a:cubicBezTo>
                    <a:cubicBezTo>
                      <a:pt x="290646" y="0"/>
                      <a:pt x="374466" y="83820"/>
                      <a:pt x="374466" y="18723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104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456AAB5-1443-4641-A935-E4F8E758DACE}"/>
                </a:ext>
              </a:extLst>
            </p:cNvPr>
            <p:cNvSpPr txBox="1"/>
            <p:nvPr/>
          </p:nvSpPr>
          <p:spPr>
            <a:xfrm>
              <a:off x="7151604" y="241695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en-IN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84A1AB-353D-E741-874D-B84A5721DE9D}"/>
              </a:ext>
            </a:extLst>
          </p:cNvPr>
          <p:cNvGrpSpPr/>
          <p:nvPr/>
        </p:nvGrpSpPr>
        <p:grpSpPr>
          <a:xfrm>
            <a:off x="2245394" y="2080527"/>
            <a:ext cx="1943017" cy="1300717"/>
            <a:chOff x="2245394" y="2080527"/>
            <a:chExt cx="1943017" cy="130071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5E5856E-2293-C478-041E-A29B86D96E25}"/>
                </a:ext>
              </a:extLst>
            </p:cNvPr>
            <p:cNvGrpSpPr/>
            <p:nvPr/>
          </p:nvGrpSpPr>
          <p:grpSpPr>
            <a:xfrm>
              <a:off x="2245394" y="2080527"/>
              <a:ext cx="1943017" cy="1300717"/>
              <a:chOff x="2245394" y="2080527"/>
              <a:chExt cx="1943017" cy="1300717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D895225-0FE8-4685-9180-5675F3AB48C6}"/>
                  </a:ext>
                </a:extLst>
              </p:cNvPr>
              <p:cNvSpPr/>
              <p:nvPr/>
            </p:nvSpPr>
            <p:spPr bwMode="auto">
              <a:xfrm>
                <a:off x="2245394" y="2229070"/>
                <a:ext cx="1558290" cy="39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C722C06-9E34-40F8-B01E-313A25D89512}"/>
                  </a:ext>
                </a:extLst>
              </p:cNvPr>
              <p:cNvSpPr/>
              <p:nvPr/>
            </p:nvSpPr>
            <p:spPr>
              <a:xfrm>
                <a:off x="3363036" y="3110945"/>
                <a:ext cx="825375" cy="270299"/>
              </a:xfrm>
              <a:custGeom>
                <a:avLst/>
                <a:gdLst>
                  <a:gd name="connsiteX0" fmla="*/ 764648 w 764648"/>
                  <a:gd name="connsiteY0" fmla="*/ 125206 h 250412"/>
                  <a:gd name="connsiteX1" fmla="*/ 382324 w 764648"/>
                  <a:gd name="connsiteY1" fmla="*/ 250412 h 250412"/>
                  <a:gd name="connsiteX2" fmla="*/ 0 w 764648"/>
                  <a:gd name="connsiteY2" fmla="*/ 125206 h 250412"/>
                  <a:gd name="connsiteX3" fmla="*/ 382324 w 764648"/>
                  <a:gd name="connsiteY3" fmla="*/ 0 h 250412"/>
                  <a:gd name="connsiteX4" fmla="*/ 764648 w 764648"/>
                  <a:gd name="connsiteY4" fmla="*/ 125206 h 250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4648" h="250412">
                    <a:moveTo>
                      <a:pt x="764648" y="125206"/>
                    </a:moveTo>
                    <a:cubicBezTo>
                      <a:pt x="764648" y="194355"/>
                      <a:pt x="593476" y="250412"/>
                      <a:pt x="382324" y="250412"/>
                    </a:cubicBezTo>
                    <a:cubicBezTo>
                      <a:pt x="171172" y="250412"/>
                      <a:pt x="0" y="194356"/>
                      <a:pt x="0" y="125206"/>
                    </a:cubicBezTo>
                    <a:cubicBezTo>
                      <a:pt x="0" y="56057"/>
                      <a:pt x="171172" y="0"/>
                      <a:pt x="382324" y="0"/>
                    </a:cubicBezTo>
                    <a:cubicBezTo>
                      <a:pt x="593476" y="0"/>
                      <a:pt x="764648" y="56057"/>
                      <a:pt x="764648" y="125206"/>
                    </a:cubicBezTo>
                    <a:close/>
                  </a:path>
                </a:pathLst>
              </a:custGeom>
              <a:noFill/>
              <a:ln w="10463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57B076A-A21E-4A8B-A71D-CE2CECA1428D}"/>
                  </a:ext>
                </a:extLst>
              </p:cNvPr>
              <p:cNvSpPr/>
              <p:nvPr/>
            </p:nvSpPr>
            <p:spPr>
              <a:xfrm>
                <a:off x="3566723" y="3174166"/>
                <a:ext cx="418003" cy="138881"/>
              </a:xfrm>
              <a:custGeom>
                <a:avLst/>
                <a:gdLst>
                  <a:gd name="connsiteX0" fmla="*/ 387248 w 387248"/>
                  <a:gd name="connsiteY0" fmla="*/ 64332 h 128663"/>
                  <a:gd name="connsiteX1" fmla="*/ 193624 w 387248"/>
                  <a:gd name="connsiteY1" fmla="*/ 128664 h 128663"/>
                  <a:gd name="connsiteX2" fmla="*/ 0 w 387248"/>
                  <a:gd name="connsiteY2" fmla="*/ 64332 h 128663"/>
                  <a:gd name="connsiteX3" fmla="*/ 193624 w 387248"/>
                  <a:gd name="connsiteY3" fmla="*/ 0 h 128663"/>
                  <a:gd name="connsiteX4" fmla="*/ 387248 w 387248"/>
                  <a:gd name="connsiteY4" fmla="*/ 64332 h 128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7248" h="128663">
                    <a:moveTo>
                      <a:pt x="387248" y="64332"/>
                    </a:moveTo>
                    <a:cubicBezTo>
                      <a:pt x="387248" y="99861"/>
                      <a:pt x="300560" y="128664"/>
                      <a:pt x="193624" y="128664"/>
                    </a:cubicBezTo>
                    <a:cubicBezTo>
                      <a:pt x="86688" y="128664"/>
                      <a:pt x="0" y="99862"/>
                      <a:pt x="0" y="64332"/>
                    </a:cubicBezTo>
                    <a:cubicBezTo>
                      <a:pt x="0" y="28802"/>
                      <a:pt x="86688" y="0"/>
                      <a:pt x="193624" y="0"/>
                    </a:cubicBezTo>
                    <a:cubicBezTo>
                      <a:pt x="300560" y="0"/>
                      <a:pt x="387248" y="28802"/>
                      <a:pt x="387248" y="6433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0463" cap="flat">
                <a:noFill/>
                <a:prstDash val="solid"/>
                <a:miter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0966C140-245A-48B6-BE09-7E64A675674C}"/>
                  </a:ext>
                </a:extLst>
              </p:cNvPr>
              <p:cNvSpPr/>
              <p:nvPr/>
            </p:nvSpPr>
            <p:spPr>
              <a:xfrm>
                <a:off x="3706023" y="2080527"/>
                <a:ext cx="139403" cy="116307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104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10B4A2D-C2F5-478B-8115-B30DA42C3B8C}"/>
                  </a:ext>
                </a:extLst>
              </p:cNvPr>
              <p:cNvSpPr/>
              <p:nvPr/>
            </p:nvSpPr>
            <p:spPr>
              <a:xfrm>
                <a:off x="3597259" y="2252546"/>
                <a:ext cx="356930" cy="474663"/>
              </a:xfrm>
              <a:custGeom>
                <a:avLst/>
                <a:gdLst>
                  <a:gd name="connsiteX0" fmla="*/ 330670 w 330669"/>
                  <a:gd name="connsiteY0" fmla="*/ 165335 h 439740"/>
                  <a:gd name="connsiteX1" fmla="*/ 165335 w 330669"/>
                  <a:gd name="connsiteY1" fmla="*/ 439741 h 439740"/>
                  <a:gd name="connsiteX2" fmla="*/ 0 w 330669"/>
                  <a:gd name="connsiteY2" fmla="*/ 165335 h 439740"/>
                  <a:gd name="connsiteX3" fmla="*/ 165335 w 330669"/>
                  <a:gd name="connsiteY3" fmla="*/ 0 h 439740"/>
                  <a:gd name="connsiteX4" fmla="*/ 330670 w 330669"/>
                  <a:gd name="connsiteY4" fmla="*/ 165335 h 439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669" h="439740">
                    <a:moveTo>
                      <a:pt x="330670" y="165335"/>
                    </a:moveTo>
                    <a:cubicBezTo>
                      <a:pt x="330670" y="256594"/>
                      <a:pt x="165335" y="439741"/>
                      <a:pt x="165335" y="439741"/>
                    </a:cubicBezTo>
                    <a:cubicBezTo>
                      <a:pt x="165335" y="439741"/>
                      <a:pt x="0" y="256699"/>
                      <a:pt x="0" y="165335"/>
                    </a:cubicBezTo>
                    <a:cubicBezTo>
                      <a:pt x="0" y="74076"/>
                      <a:pt x="73971" y="0"/>
                      <a:pt x="165335" y="0"/>
                    </a:cubicBezTo>
                    <a:cubicBezTo>
                      <a:pt x="256699" y="0"/>
                      <a:pt x="330670" y="74076"/>
                      <a:pt x="330670" y="16533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104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4FF17C5-9EC5-4687-BAA9-7A5D1F1CEAB7}"/>
                </a:ext>
              </a:extLst>
            </p:cNvPr>
            <p:cNvSpPr txBox="1"/>
            <p:nvPr/>
          </p:nvSpPr>
          <p:spPr>
            <a:xfrm>
              <a:off x="3602385" y="2288189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en-IN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6EE6CA-DE71-DF6A-D3B3-177328A85A51}"/>
              </a:ext>
            </a:extLst>
          </p:cNvPr>
          <p:cNvGrpSpPr/>
          <p:nvPr/>
        </p:nvGrpSpPr>
        <p:grpSpPr>
          <a:xfrm>
            <a:off x="5643280" y="1068695"/>
            <a:ext cx="1947806" cy="1191654"/>
            <a:chOff x="5643280" y="1068695"/>
            <a:chExt cx="1947806" cy="119165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899FFB-C01B-355A-3662-D7DC69D0C019}"/>
                </a:ext>
              </a:extLst>
            </p:cNvPr>
            <p:cNvGrpSpPr/>
            <p:nvPr/>
          </p:nvGrpSpPr>
          <p:grpSpPr>
            <a:xfrm>
              <a:off x="5643280" y="1068695"/>
              <a:ext cx="1947806" cy="1191654"/>
              <a:chOff x="5643280" y="1068695"/>
              <a:chExt cx="1947806" cy="1191654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09914B49-92C6-406C-8B6B-D1F8251172D9}"/>
                  </a:ext>
                </a:extLst>
              </p:cNvPr>
              <p:cNvSpPr/>
              <p:nvPr/>
            </p:nvSpPr>
            <p:spPr bwMode="auto">
              <a:xfrm>
                <a:off x="6021359" y="1199414"/>
                <a:ext cx="1569727" cy="39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IN" dirty="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E08EE2F-0819-427A-8A24-8E7D43BBE5A0}"/>
                  </a:ext>
                </a:extLst>
              </p:cNvPr>
              <p:cNvSpPr/>
              <p:nvPr/>
            </p:nvSpPr>
            <p:spPr>
              <a:xfrm>
                <a:off x="5643280" y="2012669"/>
                <a:ext cx="756160" cy="247680"/>
              </a:xfrm>
              <a:custGeom>
                <a:avLst/>
                <a:gdLst>
                  <a:gd name="connsiteX0" fmla="*/ 700526 w 700525"/>
                  <a:gd name="connsiteY0" fmla="*/ 114729 h 229457"/>
                  <a:gd name="connsiteX1" fmla="*/ 350263 w 700525"/>
                  <a:gd name="connsiteY1" fmla="*/ 229457 h 229457"/>
                  <a:gd name="connsiteX2" fmla="*/ 0 w 700525"/>
                  <a:gd name="connsiteY2" fmla="*/ 114729 h 229457"/>
                  <a:gd name="connsiteX3" fmla="*/ 350263 w 700525"/>
                  <a:gd name="connsiteY3" fmla="*/ 0 h 229457"/>
                  <a:gd name="connsiteX4" fmla="*/ 700526 w 700525"/>
                  <a:gd name="connsiteY4" fmla="*/ 114729 h 229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0525" h="229457">
                    <a:moveTo>
                      <a:pt x="700526" y="114729"/>
                    </a:moveTo>
                    <a:cubicBezTo>
                      <a:pt x="700526" y="178091"/>
                      <a:pt x="543708" y="229457"/>
                      <a:pt x="350263" y="229457"/>
                    </a:cubicBezTo>
                    <a:cubicBezTo>
                      <a:pt x="156818" y="229457"/>
                      <a:pt x="0" y="178091"/>
                      <a:pt x="0" y="114729"/>
                    </a:cubicBezTo>
                    <a:cubicBezTo>
                      <a:pt x="0" y="51366"/>
                      <a:pt x="156818" y="0"/>
                      <a:pt x="350263" y="0"/>
                    </a:cubicBezTo>
                    <a:cubicBezTo>
                      <a:pt x="543708" y="0"/>
                      <a:pt x="700526" y="51366"/>
                      <a:pt x="700526" y="114729"/>
                    </a:cubicBezTo>
                    <a:close/>
                  </a:path>
                </a:pathLst>
              </a:custGeom>
              <a:noFill/>
              <a:ln w="10463" cap="flat">
                <a:solidFill>
                  <a:schemeClr val="accent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AE638DC-88E0-4659-B654-0D575BBD6493}"/>
                  </a:ext>
                </a:extLst>
              </p:cNvPr>
              <p:cNvSpPr/>
              <p:nvPr/>
            </p:nvSpPr>
            <p:spPr>
              <a:xfrm>
                <a:off x="5829888" y="2070574"/>
                <a:ext cx="382943" cy="127120"/>
              </a:xfrm>
              <a:custGeom>
                <a:avLst/>
                <a:gdLst>
                  <a:gd name="connsiteX0" fmla="*/ 354768 w 354768"/>
                  <a:gd name="connsiteY0" fmla="*/ 58884 h 117767"/>
                  <a:gd name="connsiteX1" fmla="*/ 177384 w 354768"/>
                  <a:gd name="connsiteY1" fmla="*/ 117767 h 117767"/>
                  <a:gd name="connsiteX2" fmla="*/ 0 w 354768"/>
                  <a:gd name="connsiteY2" fmla="*/ 58884 h 117767"/>
                  <a:gd name="connsiteX3" fmla="*/ 177384 w 354768"/>
                  <a:gd name="connsiteY3" fmla="*/ 0 h 117767"/>
                  <a:gd name="connsiteX4" fmla="*/ 354768 w 354768"/>
                  <a:gd name="connsiteY4" fmla="*/ 58884 h 117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768" h="117767">
                    <a:moveTo>
                      <a:pt x="354768" y="58884"/>
                    </a:moveTo>
                    <a:cubicBezTo>
                      <a:pt x="354768" y="91404"/>
                      <a:pt x="275350" y="117767"/>
                      <a:pt x="177384" y="117767"/>
                    </a:cubicBezTo>
                    <a:cubicBezTo>
                      <a:pt x="79417" y="117767"/>
                      <a:pt x="0" y="91404"/>
                      <a:pt x="0" y="58884"/>
                    </a:cubicBezTo>
                    <a:cubicBezTo>
                      <a:pt x="0" y="26363"/>
                      <a:pt x="79418" y="0"/>
                      <a:pt x="177384" y="0"/>
                    </a:cubicBezTo>
                    <a:cubicBezTo>
                      <a:pt x="275351" y="0"/>
                      <a:pt x="354768" y="26363"/>
                      <a:pt x="354768" y="5888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0463" cap="flat">
                <a:noFill/>
                <a:prstDash val="solid"/>
                <a:miter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C128E998-3379-4585-81B2-6527BCF51417}"/>
                  </a:ext>
                </a:extLst>
              </p:cNvPr>
              <p:cNvSpPr/>
              <p:nvPr/>
            </p:nvSpPr>
            <p:spPr>
              <a:xfrm>
                <a:off x="5957543" y="1068695"/>
                <a:ext cx="127634" cy="1065439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 w="104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520E9E71-C9EB-4DEE-AB05-B857058F00E5}"/>
                  </a:ext>
                </a:extLst>
              </p:cNvPr>
              <p:cNvSpPr/>
              <p:nvPr/>
            </p:nvSpPr>
            <p:spPr>
              <a:xfrm>
                <a:off x="5857936" y="1226425"/>
                <a:ext cx="326847" cy="434741"/>
              </a:xfrm>
              <a:custGeom>
                <a:avLst/>
                <a:gdLst>
                  <a:gd name="connsiteX0" fmla="*/ 302800 w 302799"/>
                  <a:gd name="connsiteY0" fmla="*/ 151400 h 402755"/>
                  <a:gd name="connsiteX1" fmla="*/ 151400 w 302799"/>
                  <a:gd name="connsiteY1" fmla="*/ 402755 h 402755"/>
                  <a:gd name="connsiteX2" fmla="*/ 0 w 302799"/>
                  <a:gd name="connsiteY2" fmla="*/ 151400 h 402755"/>
                  <a:gd name="connsiteX3" fmla="*/ 151400 w 302799"/>
                  <a:gd name="connsiteY3" fmla="*/ 0 h 402755"/>
                  <a:gd name="connsiteX4" fmla="*/ 302800 w 302799"/>
                  <a:gd name="connsiteY4" fmla="*/ 151400 h 402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799" h="402755">
                    <a:moveTo>
                      <a:pt x="302800" y="151400"/>
                    </a:moveTo>
                    <a:cubicBezTo>
                      <a:pt x="302800" y="235010"/>
                      <a:pt x="151400" y="402755"/>
                      <a:pt x="151400" y="402755"/>
                    </a:cubicBezTo>
                    <a:cubicBezTo>
                      <a:pt x="151400" y="402755"/>
                      <a:pt x="0" y="235010"/>
                      <a:pt x="0" y="151400"/>
                    </a:cubicBezTo>
                    <a:cubicBezTo>
                      <a:pt x="0" y="67789"/>
                      <a:pt x="67789" y="0"/>
                      <a:pt x="151400" y="0"/>
                    </a:cubicBezTo>
                    <a:cubicBezTo>
                      <a:pt x="235010" y="0"/>
                      <a:pt x="302800" y="67789"/>
                      <a:pt x="302800" y="15140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104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3392CEF-8B26-4510-ADB0-A57A8391F43A}"/>
                </a:ext>
              </a:extLst>
            </p:cNvPr>
            <p:cNvSpPr txBox="1"/>
            <p:nvPr/>
          </p:nvSpPr>
          <p:spPr>
            <a:xfrm>
              <a:off x="5856353" y="127772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en-IN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90771D00-48E1-45CD-912A-2F72B14BD1DB}"/>
              </a:ext>
            </a:extLst>
          </p:cNvPr>
          <p:cNvSpPr txBox="1"/>
          <p:nvPr/>
        </p:nvSpPr>
        <p:spPr>
          <a:xfrm>
            <a:off x="4382507" y="3965741"/>
            <a:ext cx="1171421" cy="2616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en-US" sz="1100" b="1" dirty="0">
                <a:solidFill>
                  <a:schemeClr val="bg1"/>
                </a:solidFill>
              </a:rPr>
              <a:t>REQUIREMENTS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7DF68D0-F15B-4FCE-81E3-F9A70B45D9F1}"/>
              </a:ext>
            </a:extLst>
          </p:cNvPr>
          <p:cNvSpPr txBox="1"/>
          <p:nvPr/>
        </p:nvSpPr>
        <p:spPr>
          <a:xfrm>
            <a:off x="7591086" y="2356923"/>
            <a:ext cx="1053884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Literature survey 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5951A72-3D31-4D25-BFA1-3234C959E088}"/>
              </a:ext>
            </a:extLst>
          </p:cNvPr>
          <p:cNvSpPr txBox="1"/>
          <p:nvPr/>
        </p:nvSpPr>
        <p:spPr>
          <a:xfrm>
            <a:off x="6191448" y="1255665"/>
            <a:ext cx="1352638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Final Report Work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B53F9F9-755A-4549-95A5-A9FC4170B4E0}"/>
              </a:ext>
            </a:extLst>
          </p:cNvPr>
          <p:cNvSpPr txBox="1"/>
          <p:nvPr/>
        </p:nvSpPr>
        <p:spPr>
          <a:xfrm>
            <a:off x="2244820" y="2303770"/>
            <a:ext cx="1292667" cy="2616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en-US" sz="1100" dirty="0">
                <a:solidFill>
                  <a:schemeClr val="bg1"/>
                </a:solidFill>
              </a:rPr>
              <a:t>IMPLEMENTATION</a:t>
            </a:r>
            <a:endParaRPr lang="en-IN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03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3" grpId="0"/>
      <p:bldP spid="94" grpId="0"/>
      <p:bldP spid="95" grpId="0"/>
      <p:bldP spid="104" grpId="0"/>
      <p:bldP spid="105" grpId="0"/>
      <p:bldP spid="102" grpId="0"/>
      <p:bldP spid="90" grpId="0"/>
      <p:bldP spid="92" grpId="0"/>
      <p:bldP spid="10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</dc:title>
  <dc:creator>shashi kantojha</dc:creator>
  <cp:lastModifiedBy>shashi kantojha</cp:lastModifiedBy>
  <cp:revision>2</cp:revision>
  <dcterms:created xsi:type="dcterms:W3CDTF">2023-08-31T07:08:52Z</dcterms:created>
  <dcterms:modified xsi:type="dcterms:W3CDTF">2024-03-07T03:44:24Z</dcterms:modified>
</cp:coreProperties>
</file>