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2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21-10-2019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a:t>
            </a:r>
            <a:r>
              <a:rPr lang="en-IN" sz="1800" dirty="0" err="1" smtClean="0"/>
              <a:t>Shashank</a:t>
            </a:r>
            <a:r>
              <a:rPr lang="en-IN" sz="1800" dirty="0" smtClean="0"/>
              <a:t> Kumar</a:t>
            </a:r>
            <a:endParaRPr lang="en-IN" sz="1800" dirty="0"/>
          </a:p>
        </p:txBody>
      </p:sp>
    </p:spTree>
    <p:extLst>
      <p:ext uri="{BB962C8B-B14F-4D97-AF65-F5344CB8AC3E}">
        <p14:creationId xmlns:p14="http://schemas.microsoft.com/office/powerpoint/2010/main" xmlns=""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smtClean="0"/>
              <a:t>Recommendations:</a:t>
            </a:r>
          </a:p>
          <a:p>
            <a:pPr marL="0" indent="0">
              <a:buNone/>
            </a:pPr>
            <a:r>
              <a:rPr lang="en-IN" sz="1400" dirty="0" smtClean="0"/>
              <a:t>Funding type = Venture</a:t>
            </a:r>
          </a:p>
          <a:p>
            <a:pPr marL="0" indent="0">
              <a:buNone/>
            </a:pPr>
            <a:r>
              <a:rPr lang="en-IN" sz="1400" dirty="0" smtClean="0"/>
              <a:t>Countries in order of preference = USA, Great Britain, India</a:t>
            </a:r>
          </a:p>
          <a:p>
            <a:pPr marL="0" indent="0">
              <a:buNone/>
            </a:pPr>
            <a:r>
              <a:rPr lang="en-IN" sz="1400" dirty="0" smtClean="0"/>
              <a:t>Best sectors to invest  =  Others and Social, Finance, Analytics, Advertising</a:t>
            </a: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smtClean="0"/>
              <a:t>Final Conclusion</a:t>
            </a:r>
            <a:endParaRPr lang="en-IN" sz="2800" dirty="0"/>
          </a:p>
        </p:txBody>
      </p:sp>
    </p:spTree>
    <p:extLst>
      <p:ext uri="{BB962C8B-B14F-4D97-AF65-F5344CB8AC3E}">
        <p14:creationId xmlns:p14="http://schemas.microsoft.com/office/powerpoint/2010/main" xmlns=""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smtClean="0"/>
              <a:t>Spark Fund is on lookout to </a:t>
            </a:r>
            <a:r>
              <a:rPr lang="en-IN" sz="1400" dirty="0" smtClean="0"/>
              <a:t>potentially invest between 5million to 15 million USD over multiple rounds of investments in an English speaking country. Out task is to analyse the data and recommend the CEO of the company about investment opportunities based on the global trends of investments</a:t>
            </a:r>
            <a:endParaRPr lang="en-IN" sz="1400" dirty="0"/>
          </a:p>
        </p:txBody>
      </p:sp>
      <p:sp>
        <p:nvSpPr>
          <p:cNvPr id="5" name="Title 1"/>
          <p:cNvSpPr>
            <a:spLocks noGrp="1"/>
          </p:cNvSpPr>
          <p:nvPr>
            <p:ph type="title"/>
          </p:nvPr>
        </p:nvSpPr>
        <p:spPr>
          <a:xfrm>
            <a:off x="1136469" y="640080"/>
            <a:ext cx="9313817" cy="856138"/>
          </a:xfrm>
        </p:spPr>
        <p:txBody>
          <a:bodyPr>
            <a:normAutofit fontScale="90000"/>
          </a:bodyPr>
          <a:lstStyle/>
          <a:p>
            <a:r>
              <a:rPr lang="en-IN" sz="2800" dirty="0" smtClean="0"/>
              <a:t>Finding potential sector and country for investment by Spark Funds</a:t>
            </a:r>
            <a:endParaRPr lang="en-IN" sz="2800" dirty="0"/>
          </a:p>
        </p:txBody>
      </p:sp>
    </p:spTree>
    <p:extLst>
      <p:ext uri="{BB962C8B-B14F-4D97-AF65-F5344CB8AC3E}">
        <p14:creationId xmlns:p14="http://schemas.microsoft.com/office/powerpoint/2010/main" xmlns=""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Flow of solution:</a:t>
            </a:r>
          </a:p>
          <a:p>
            <a:pPr marL="0" indent="0">
              <a:buNone/>
            </a:pPr>
            <a:r>
              <a:rPr lang="en-IN" sz="1800" dirty="0" smtClean="0"/>
              <a:t>Take Company info -&gt; merge with rounds info -&gt; this will provide us info like amount invested, countries, company name, type of company, sector of investment, funding category -&gt; clean up data -&gt; remove </a:t>
            </a:r>
            <a:r>
              <a:rPr lang="en-IN" sz="1800" dirty="0" err="1" smtClean="0"/>
              <a:t>NaN</a:t>
            </a:r>
            <a:r>
              <a:rPr lang="en-IN" sz="1800" dirty="0" smtClean="0"/>
              <a:t> with 0 or NA for numeric and text fields respectively -&gt; remove extra information not needed -&gt; group data and figures for analysis -&gt; merge mapping information -&gt; cleanup sector info  - &gt;analyse sector wise info -&gt; analyse overall info for country and investment type</a:t>
            </a: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spTree>
    <p:extLst>
      <p:ext uri="{BB962C8B-B14F-4D97-AF65-F5344CB8AC3E}">
        <p14:creationId xmlns:p14="http://schemas.microsoft.com/office/powerpoint/2010/main" xmlns=""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Country 1 - USA</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First option for Spark fund to invest should be USA. In USA, huge investment is flowing in Other category followed by Social and then semiconductor</a:t>
            </a:r>
          </a:p>
          <a:p>
            <a:pPr marL="0" indent="0">
              <a:buNone/>
            </a:pPr>
            <a:endParaRPr lang="en-IN" sz="1100" dirty="0"/>
          </a:p>
        </p:txBody>
      </p:sp>
      <p:pic>
        <p:nvPicPr>
          <p:cNvPr id="4" name="Picture 3" descr="USA1.png"/>
          <p:cNvPicPr>
            <a:picLocks noChangeAspect="1"/>
          </p:cNvPicPr>
          <p:nvPr/>
        </p:nvPicPr>
        <p:blipFill>
          <a:blip r:embed="rId2"/>
          <a:stretch>
            <a:fillRect/>
          </a:stretch>
        </p:blipFill>
        <p:spPr>
          <a:xfrm>
            <a:off x="3161211" y="2742737"/>
            <a:ext cx="5617029" cy="3569819"/>
          </a:xfrm>
          <a:prstGeom prst="rect">
            <a:avLst/>
          </a:prstGeom>
        </p:spPr>
      </p:pic>
    </p:spTree>
    <p:extLst>
      <p:ext uri="{BB962C8B-B14F-4D97-AF65-F5344CB8AC3E}">
        <p14:creationId xmlns:p14="http://schemas.microsoft.com/office/powerpoint/2010/main" xmlns=""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Country 2- Great Britain</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First option for Spark fund to invest should be USA. In USA, huge investment is flowing in Other category followed by </a:t>
            </a:r>
            <a:r>
              <a:rPr lang="en-IN" sz="1400" dirty="0" smtClean="0"/>
              <a:t>Semiconductor and then Social</a:t>
            </a:r>
          </a:p>
          <a:p>
            <a:pPr marL="0" indent="0">
              <a:buNone/>
            </a:pPr>
            <a:endParaRPr lang="en-IN" sz="1400" dirty="0" smtClean="0"/>
          </a:p>
          <a:p>
            <a:pPr marL="0" indent="0">
              <a:buNone/>
            </a:pPr>
            <a:endParaRPr lang="en-IN" sz="1400" dirty="0"/>
          </a:p>
        </p:txBody>
      </p:sp>
      <p:pic>
        <p:nvPicPr>
          <p:cNvPr id="4" name="Picture 3" descr="GBR1.png"/>
          <p:cNvPicPr>
            <a:picLocks noChangeAspect="1"/>
          </p:cNvPicPr>
          <p:nvPr/>
        </p:nvPicPr>
        <p:blipFill>
          <a:blip r:embed="rId2"/>
          <a:stretch>
            <a:fillRect/>
          </a:stretch>
        </p:blipFill>
        <p:spPr>
          <a:xfrm>
            <a:off x="2677886" y="2527641"/>
            <a:ext cx="5869772" cy="3784916"/>
          </a:xfrm>
          <a:prstGeom prst="rect">
            <a:avLst/>
          </a:prstGeom>
        </p:spPr>
      </p:pic>
    </p:spTree>
    <p:extLst>
      <p:ext uri="{BB962C8B-B14F-4D97-AF65-F5344CB8AC3E}">
        <p14:creationId xmlns:p14="http://schemas.microsoft.com/office/powerpoint/2010/main" xmlns=""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Country 3 - India</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First option for Spark fund to invest should be USA. In USA, huge investment is flowing in Other category followed by Social and then </a:t>
            </a:r>
            <a:r>
              <a:rPr lang="en-IN" sz="1400" dirty="0" smtClean="0"/>
              <a:t>News tech</a:t>
            </a:r>
            <a:endParaRPr lang="en-IN" sz="1400" dirty="0" smtClean="0"/>
          </a:p>
        </p:txBody>
      </p:sp>
      <p:pic>
        <p:nvPicPr>
          <p:cNvPr id="4" name="Picture 3" descr="IND.png"/>
          <p:cNvPicPr>
            <a:picLocks noChangeAspect="1"/>
          </p:cNvPicPr>
          <p:nvPr/>
        </p:nvPicPr>
        <p:blipFill>
          <a:blip r:embed="rId2"/>
          <a:stretch>
            <a:fillRect/>
          </a:stretch>
        </p:blipFill>
        <p:spPr>
          <a:xfrm>
            <a:off x="3095897" y="2269741"/>
            <a:ext cx="4167052" cy="4157231"/>
          </a:xfrm>
          <a:prstGeom prst="rect">
            <a:avLst/>
          </a:prstGeom>
        </p:spPr>
      </p:pic>
    </p:spTree>
    <p:extLst>
      <p:ext uri="{BB962C8B-B14F-4D97-AF65-F5344CB8AC3E}">
        <p14:creationId xmlns:p14="http://schemas.microsoft.com/office/powerpoint/2010/main" xmlns=""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ean.png"/>
          <p:cNvPicPr>
            <a:picLocks noGrp="1" noChangeAspect="1"/>
          </p:cNvPicPr>
          <p:nvPr>
            <p:ph idx="1"/>
          </p:nvPr>
        </p:nvPicPr>
        <p:blipFill>
          <a:blip r:embed="rId2"/>
          <a:stretch>
            <a:fillRect/>
          </a:stretch>
        </p:blipFill>
        <p:spPr>
          <a:xfrm>
            <a:off x="531723" y="1892608"/>
            <a:ext cx="4776288" cy="4268172"/>
          </a:xfrm>
        </p:spPr>
      </p:pic>
      <p:sp>
        <p:nvSpPr>
          <p:cNvPr id="6" name="Title 1"/>
          <p:cNvSpPr>
            <a:spLocks noGrp="1"/>
          </p:cNvSpPr>
          <p:nvPr>
            <p:ph type="title"/>
          </p:nvPr>
        </p:nvSpPr>
        <p:spPr>
          <a:xfrm>
            <a:off x="1136469" y="640080"/>
            <a:ext cx="9313817" cy="856138"/>
          </a:xfrm>
        </p:spPr>
        <p:txBody>
          <a:bodyPr/>
          <a:lstStyle/>
          <a:p>
            <a:r>
              <a:rPr lang="en-IN" b="1" dirty="0" smtClean="0"/>
              <a:t>Mean and Average</a:t>
            </a:r>
            <a:endParaRPr lang="en-IN" sz="2800" dirty="0"/>
          </a:p>
        </p:txBody>
      </p:sp>
      <p:pic>
        <p:nvPicPr>
          <p:cNvPr id="5" name="Picture 4" descr="Ave.png"/>
          <p:cNvPicPr>
            <a:picLocks noChangeAspect="1"/>
          </p:cNvPicPr>
          <p:nvPr/>
        </p:nvPicPr>
        <p:blipFill>
          <a:blip r:embed="rId3"/>
          <a:stretch>
            <a:fillRect/>
          </a:stretch>
        </p:blipFill>
        <p:spPr>
          <a:xfrm>
            <a:off x="5810977" y="1974182"/>
            <a:ext cx="4776288" cy="4268172"/>
          </a:xfrm>
          <a:prstGeom prst="rect">
            <a:avLst/>
          </a:prstGeom>
        </p:spPr>
      </p:pic>
    </p:spTree>
    <p:extLst>
      <p:ext uri="{BB962C8B-B14F-4D97-AF65-F5344CB8AC3E}">
        <p14:creationId xmlns:p14="http://schemas.microsoft.com/office/powerpoint/2010/main" xmlns=""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p9.png"/>
          <p:cNvPicPr>
            <a:picLocks noGrp="1" noChangeAspect="1"/>
          </p:cNvPicPr>
          <p:nvPr>
            <p:ph idx="1"/>
          </p:nvPr>
        </p:nvPicPr>
        <p:blipFill>
          <a:blip r:embed="rId2"/>
          <a:stretch>
            <a:fillRect/>
          </a:stretch>
        </p:blipFill>
        <p:spPr>
          <a:xfrm>
            <a:off x="2586446" y="2254640"/>
            <a:ext cx="6779624" cy="3544107"/>
          </a:xfrm>
        </p:spPr>
      </p:pic>
      <p:sp>
        <p:nvSpPr>
          <p:cNvPr id="6" name="Title 1"/>
          <p:cNvSpPr>
            <a:spLocks noGrp="1"/>
          </p:cNvSpPr>
          <p:nvPr>
            <p:ph type="title"/>
          </p:nvPr>
        </p:nvSpPr>
        <p:spPr>
          <a:xfrm>
            <a:off x="1136469" y="640080"/>
            <a:ext cx="9313817" cy="856138"/>
          </a:xfrm>
        </p:spPr>
        <p:txBody>
          <a:bodyPr/>
          <a:lstStyle/>
          <a:p>
            <a:r>
              <a:rPr lang="en-IN" b="1" dirty="0" smtClean="0"/>
              <a:t>Top 9 countries</a:t>
            </a:r>
            <a:endParaRPr lang="en-IN" sz="2800" dirty="0"/>
          </a:p>
        </p:txBody>
      </p:sp>
    </p:spTree>
    <p:extLst>
      <p:ext uri="{BB962C8B-B14F-4D97-AF65-F5344CB8AC3E}">
        <p14:creationId xmlns:p14="http://schemas.microsoft.com/office/powerpoint/2010/main" xmlns=""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p3.png"/>
          <p:cNvPicPr>
            <a:picLocks noGrp="1" noChangeAspect="1"/>
          </p:cNvPicPr>
          <p:nvPr>
            <p:ph idx="1"/>
          </p:nvPr>
        </p:nvPicPr>
        <p:blipFill>
          <a:blip r:embed="rId2"/>
          <a:stretch>
            <a:fillRect/>
          </a:stretch>
        </p:blipFill>
        <p:spPr>
          <a:xfrm>
            <a:off x="1220205" y="1632857"/>
            <a:ext cx="9321521" cy="4566331"/>
          </a:xfrm>
        </p:spPr>
      </p:pic>
      <p:sp>
        <p:nvSpPr>
          <p:cNvPr id="6" name="Title 1"/>
          <p:cNvSpPr>
            <a:spLocks noGrp="1"/>
          </p:cNvSpPr>
          <p:nvPr>
            <p:ph type="title"/>
          </p:nvPr>
        </p:nvSpPr>
        <p:spPr>
          <a:xfrm>
            <a:off x="1136469" y="640080"/>
            <a:ext cx="9313817" cy="856138"/>
          </a:xfrm>
        </p:spPr>
        <p:txBody>
          <a:bodyPr/>
          <a:lstStyle/>
          <a:p>
            <a:r>
              <a:rPr lang="en-IN" b="1" dirty="0" smtClean="0"/>
              <a:t>Top 3 countries</a:t>
            </a:r>
            <a:endParaRPr lang="en-IN" sz="2800" dirty="0"/>
          </a:p>
        </p:txBody>
      </p:sp>
    </p:spTree>
    <p:extLst>
      <p:ext uri="{BB962C8B-B14F-4D97-AF65-F5344CB8AC3E}">
        <p14:creationId xmlns:p14="http://schemas.microsoft.com/office/powerpoint/2010/main" xmlns=""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TotalTime>
  <Words>298</Words>
  <Application>Microsoft Office PowerPoint</Application>
  <PresentationFormat>Custom</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INVESTMENT ASSIGNMENT  SUBMISSION </vt:lpstr>
      <vt:lpstr>Finding potential sector and country for investment by Spark Funds</vt:lpstr>
      <vt:lpstr> &lt;Problem solving methodology&gt;</vt:lpstr>
      <vt:lpstr>Country 1 - USA</vt:lpstr>
      <vt:lpstr>Country 2- Great Britain</vt:lpstr>
      <vt:lpstr>Country 3 - India</vt:lpstr>
      <vt:lpstr>Mean and Average</vt:lpstr>
      <vt:lpstr>Top 9 countries</vt:lpstr>
      <vt:lpstr>Top 3 countries</vt:lpstr>
      <vt:lpstr>Final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Shashank</cp:lastModifiedBy>
  <cp:revision>31</cp:revision>
  <dcterms:created xsi:type="dcterms:W3CDTF">2016-06-09T08:16:28Z</dcterms:created>
  <dcterms:modified xsi:type="dcterms:W3CDTF">2019-10-21T18:23:28Z</dcterms:modified>
</cp:coreProperties>
</file>