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p:scale>
          <a:sx n="110" d="100"/>
          <a:sy n="110" d="100"/>
        </p:scale>
        <p:origin x="-396"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4-30T12:25:14.349" v="5179" actId="20577"/>
      <pc:docMkLst>
        <pc:docMk/>
      </pc:docMkLst>
      <pc:sldChg chg="modSp mod">
        <pc:chgData name="Samuel Aldous" userId="0ff3eb4db5f3e0fd" providerId="LiveId" clId="{7273B22C-C245-4F33-9671-B4FF89330F8E}" dt="2025-04-30T12:25:14.349" v="5179" actId="20577"/>
        <pc:sldMkLst>
          <pc:docMk/>
          <pc:sldMk cId="594746656" sldId="256"/>
        </pc:sldMkLst>
        <pc:spChg chg="mod">
          <ac:chgData name="Samuel Aldous" userId="0ff3eb4db5f3e0fd" providerId="LiveId" clId="{7273B22C-C245-4F33-9671-B4FF89330F8E}" dt="2025-04-30T12:25:14.349" v="5179" actId="20577"/>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30/04/2025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30/04/2025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30/04/2025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30/04/2025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30/04/2025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30/04/2025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30/04/2025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117141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red – alpha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purple – delta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pink – gamma </a:t>
            </a:r>
            <a:r>
              <a:rPr lang="en-GB" sz="1100" b="1" kern="100" dirty="0">
                <a:latin typeface="Arial" panose="020B0604020202020204" pitchFamily="34" charset="0"/>
                <a:ea typeface="Aptos" panose="020B0004020202020204" pitchFamily="34" charset="0"/>
                <a:cs typeface="Arial" panose="020B0604020202020204" pitchFamily="34" charset="0"/>
              </a:rPr>
              <a:t>(source)</a:t>
            </a:r>
            <a:r>
              <a:rPr lang="en-GB" sz="1100" kern="100" dirty="0">
                <a:latin typeface="Arial" panose="020B0604020202020204" pitchFamily="34" charset="0"/>
                <a:ea typeface="Aptos" panose="020B0004020202020204" pitchFamily="34" charset="0"/>
                <a:cs typeface="Arial" panose="020B0604020202020204" pitchFamily="34" charset="0"/>
              </a:rPr>
              <a:t>, green – omicron </a:t>
            </a:r>
            <a:r>
              <a:rPr lang="en-GB" sz="1100" b="1" kern="100">
                <a:latin typeface="Arial" panose="020B0604020202020204" pitchFamily="34" charset="0"/>
                <a:ea typeface="Aptos" panose="020B0004020202020204" pitchFamily="34" charset="0"/>
                <a:cs typeface="Arial" panose="020B0604020202020204" pitchFamily="34" charset="0"/>
              </a:rPr>
              <a:t>(source)</a:t>
            </a:r>
            <a:r>
              <a:rPr lang="en-GB" sz="1100" kern="100">
                <a:latin typeface="Arial" panose="020B0604020202020204" pitchFamily="34" charset="0"/>
                <a:ea typeface="Aptos" panose="020B0004020202020204" pitchFamily="34" charset="0"/>
                <a:cs typeface="Arial" panose="020B0604020202020204" pitchFamily="34" charset="0"/>
              </a:rPr>
              <a:t>. </a:t>
            </a:r>
            <a:r>
              <a:rPr lang="en-GB" sz="1100" kern="100" dirty="0">
                <a:latin typeface="Arial" panose="020B0604020202020204" pitchFamily="34" charset="0"/>
                <a:ea typeface="Aptos" panose="020B0004020202020204" pitchFamily="34" charset="0"/>
                <a:cs typeface="Arial" panose="020B0604020202020204" pitchFamily="34" charset="0"/>
              </a:rPr>
              <a:t>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t-SNE</a:t>
            </a:r>
            <a:r>
              <a:rPr lang="en-GB" b="1" dirty="0">
                <a:latin typeface="Arial" panose="020B0604020202020204" pitchFamily="34" charset="0"/>
                <a:ea typeface="Aptos" panose="020B0004020202020204" pitchFamily="34" charset="0"/>
              </a:rPr>
              <a:t> </a:t>
            </a:r>
            <a:r>
              <a:rPr lang="en-GB" dirty="0">
                <a:latin typeface="Arial" panose="020B0604020202020204" pitchFamily="34" charset="0"/>
                <a:ea typeface="Aptos" panose="020B0004020202020204" pitchFamily="34" charset="0"/>
              </a:rPr>
              <a:t>dimensionality reduction method paired with K-means.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788</Words>
  <Application>Microsoft Office PowerPoint</Application>
  <PresentationFormat>Widescreen</PresentationFormat>
  <Paragraphs>12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Aldous, Samuel (Old Pupil)</cp:lastModifiedBy>
  <cp:revision>23</cp:revision>
  <dcterms:created xsi:type="dcterms:W3CDTF">2025-03-04T14:31:09Z</dcterms:created>
  <dcterms:modified xsi:type="dcterms:W3CDTF">2025-04-30T12:25:22Z</dcterms:modified>
</cp:coreProperties>
</file>