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4-19T17:51:42.564" v="5125" actId="14100"/>
      <pc:docMkLst>
        <pc:docMk/>
      </pc:docMkLst>
      <pc:sldChg chg="modSp mod">
        <pc:chgData name="Samuel Aldous" userId="0ff3eb4db5f3e0fd" providerId="LiveId" clId="{7273B22C-C245-4F33-9671-B4FF89330F8E}" dt="2025-04-17T17:57:06.280" v="4356"/>
        <pc:sldMkLst>
          <pc:docMk/>
          <pc:sldMk cId="594746656" sldId="256"/>
        </pc:sldMkLst>
        <pc:spChg chg="mod">
          <ac:chgData name="Samuel Aldous" userId="0ff3eb4db5f3e0fd" providerId="LiveId" clId="{7273B22C-C245-4F33-9671-B4FF89330F8E}" dt="2025-04-17T17:57:06.280" v="4356"/>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pChg chg="add mod">
          <ac:chgData name="Samuel Aldous" userId="0ff3eb4db5f3e0fd" providerId="LiveId" clId="{7273B22C-C245-4F33-9671-B4FF89330F8E}" dt="2025-04-19T15:26:48.959" v="4630" actId="1076"/>
          <ac:spMkLst>
            <pc:docMk/>
            <pc:sldMk cId="1233152676" sldId="262"/>
            <ac:spMk id="2" creationId="{A2883001-A74A-9EC1-EAFB-163BE374828F}"/>
          </ac:spMkLst>
        </pc:spChg>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22/04/2025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22/04/2025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22/04/2025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22/04/2025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22/04/2025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22/04/2025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22/04/2025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22/04/2025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22/04/2025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22/04/2025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22/04/2025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22/04/2025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99027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a:t>
            </a:r>
            <a:r>
              <a:rPr lang="en-GB" b="1" dirty="0">
                <a:latin typeface="Arial" panose="020B0604020202020204" pitchFamily="34" charset="0"/>
                <a:ea typeface="Aptos" panose="020B0004020202020204" pitchFamily="34" charset="0"/>
              </a:rPr>
              <a:t>X dimensionality reduction method paired with K-means</a:t>
            </a:r>
            <a:r>
              <a:rPr lang="en-GB" dirty="0">
                <a:latin typeface="Arial" panose="020B0604020202020204" pitchFamily="34" charset="0"/>
                <a:ea typeface="Aptos" panose="020B0004020202020204" pitchFamily="34" charset="0"/>
              </a:rPr>
              <a:t>.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114</TotalTime>
  <Words>778</Words>
  <Application>Microsoft Office PowerPoint</Application>
  <PresentationFormat>Widescreen</PresentationFormat>
  <Paragraphs>12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21</cp:revision>
  <dcterms:created xsi:type="dcterms:W3CDTF">2025-03-04T14:31:09Z</dcterms:created>
  <dcterms:modified xsi:type="dcterms:W3CDTF">2025-04-22T17:41:44Z</dcterms:modified>
</cp:coreProperties>
</file>