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7" dt="2025-03-14T21:34:2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4" d="100"/>
          <a:sy n="94"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custSel addSld modSld">
      <pc:chgData name="Samuel Aldous" userId="0ff3eb4db5f3e0fd" providerId="LiveId" clId="{7273B22C-C245-4F33-9671-B4FF89330F8E}" dt="2025-03-19T15:58:50.140" v="3143" actId="1038"/>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19T15:44:30.852" v="3118" actId="14100"/>
        <pc:sldMkLst>
          <pc:docMk/>
          <pc:sldMk cId="2377589347" sldId="257"/>
        </pc:sldMkLst>
        <pc:spChg chg="add mod">
          <ac:chgData name="Samuel Aldous" userId="0ff3eb4db5f3e0fd" providerId="LiveId" clId="{7273B22C-C245-4F33-9671-B4FF89330F8E}" dt="2025-03-19T15:41:15.695" v="3111" actId="20577"/>
          <ac:spMkLst>
            <pc:docMk/>
            <pc:sldMk cId="2377589347" sldId="257"/>
            <ac:spMk id="5" creationId="{B6363686-1F29-900F-C786-F41F94FA357E}"/>
          </ac:spMkLst>
        </pc:spChg>
        <pc:picChg chg="add del mod">
          <ac:chgData name="Samuel Aldous" userId="0ff3eb4db5f3e0fd" providerId="LiveId" clId="{7273B22C-C245-4F33-9671-B4FF89330F8E}" dt="2025-03-19T15:00:29.580" v="2373" actId="478"/>
          <ac:picMkLst>
            <pc:docMk/>
            <pc:sldMk cId="2377589347" sldId="257"/>
            <ac:picMk id="3" creationId="{A8B8E5C5-D2FD-545F-8731-7C44A6730BCA}"/>
          </ac:picMkLst>
        </pc:picChg>
        <pc:picChg chg="add del mod modCrop">
          <ac:chgData name="Samuel Aldous" userId="0ff3eb4db5f3e0fd" providerId="LiveId" clId="{7273B22C-C245-4F33-9671-B4FF89330F8E}" dt="2025-03-19T15:44:17.506" v="3112" actId="478"/>
          <ac:picMkLst>
            <pc:docMk/>
            <pc:sldMk cId="2377589347" sldId="257"/>
            <ac:picMk id="4" creationId="{89008713-3794-25D1-C5AC-AD7231B700D2}"/>
          </ac:picMkLst>
        </pc:picChg>
        <pc:picChg chg="add mod">
          <ac:chgData name="Samuel Aldous" userId="0ff3eb4db5f3e0fd" providerId="LiveId" clId="{7273B22C-C245-4F33-9671-B4FF89330F8E}" dt="2025-03-19T15:44:30.852" v="3118" actId="14100"/>
          <ac:picMkLst>
            <pc:docMk/>
            <pc:sldMk cId="2377589347" sldId="257"/>
            <ac:picMk id="7" creationId="{24E2B2CD-F003-CF26-A634-11F3AB990EC0}"/>
          </ac:picMkLst>
        </pc:picChg>
      </pc:sldChg>
      <pc:sldChg chg="addSp delSp modSp new mod">
        <pc:chgData name="Samuel Aldous" userId="0ff3eb4db5f3e0fd" providerId="LiveId" clId="{7273B22C-C245-4F33-9671-B4FF89330F8E}" dt="2025-03-19T15:58:50.140" v="3143" actId="1038"/>
        <pc:sldMkLst>
          <pc:docMk/>
          <pc:sldMk cId="2660082026" sldId="258"/>
        </pc:sldMkLst>
        <pc:spChg chg="add mod">
          <ac:chgData name="Samuel Aldous" userId="0ff3eb4db5f3e0fd" providerId="LiveId" clId="{7273B22C-C245-4F33-9671-B4FF89330F8E}" dt="2025-03-19T15:58:50.140" v="3143" actId="1038"/>
          <ac:spMkLst>
            <pc:docMk/>
            <pc:sldMk cId="2660082026" sldId="258"/>
            <ac:spMk id="5" creationId="{DF6F1468-5F50-38E0-467A-7F174CFE8F43}"/>
          </ac:spMkLst>
        </pc:spChg>
        <pc:picChg chg="add mod">
          <ac:chgData name="Samuel Aldous" userId="0ff3eb4db5f3e0fd" providerId="LiveId" clId="{7273B22C-C245-4F33-9671-B4FF89330F8E}" dt="2025-03-19T15:58:43.865" v="3127" actId="14100"/>
          <ac:picMkLst>
            <pc:docMk/>
            <pc:sldMk cId="2660082026" sldId="258"/>
            <ac:picMk id="3" creationId="{127DF550-AFCB-4D02-132E-05D0B4993E0B}"/>
          </ac:picMkLst>
        </pc:picChg>
        <pc:picChg chg="add del mod">
          <ac:chgData name="Samuel Aldous" userId="0ff3eb4db5f3e0fd" providerId="LiveId" clId="{7273B22C-C245-4F33-9671-B4FF89330F8E}" dt="2025-03-19T15:58:24.955" v="3119" actId="478"/>
          <ac:picMkLst>
            <pc:docMk/>
            <pc:sldMk cId="2660082026" sldId="258"/>
            <ac:picMk id="7" creationId="{0467CEDC-E43D-0D43-1FD5-F9547328E1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19/03/2025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04437" y="5382254"/>
            <a:ext cx="10273607" cy="138499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4E2B2CD-F003-CF26-A634-11F3AB990EC0}"/>
              </a:ext>
            </a:extLst>
          </p:cNvPr>
          <p:cNvPicPr>
            <a:picLocks noChangeAspect="1"/>
          </p:cNvPicPr>
          <p:nvPr/>
        </p:nvPicPr>
        <p:blipFill>
          <a:blip r:embed="rId2"/>
          <a:stretch>
            <a:fillRect/>
          </a:stretch>
        </p:blipFill>
        <p:spPr>
          <a:xfrm>
            <a:off x="1474651" y="113840"/>
            <a:ext cx="8982138" cy="518968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914400" y="5222240"/>
            <a:ext cx="9763760" cy="1169551"/>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3.  A </a:t>
            </a:r>
            <a:r>
              <a:rPr lang="en-GB" sz="14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red,  2021 - blue,  2022 - green, 2023 - yellow and 2024 - purple. Mean values for each year: 2020 = 10.8, 2021 = 29.0, 2022 = 7.95, 2023 = 3.47, 2024 = 2.25. </a:t>
            </a:r>
            <a:r>
              <a:rPr lang="en-GB" sz="1400" b="1" dirty="0">
                <a:latin typeface="Arial" panose="020B0604020202020204" pitchFamily="34" charset="0"/>
                <a:cs typeface="Arial" panose="020B0604020202020204" pitchFamily="34" charset="0"/>
              </a:rPr>
              <a:t>B</a:t>
            </a:r>
            <a:r>
              <a:rPr lang="en-GB" sz="14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27DF550-AFCB-4D02-132E-05D0B4993E0B}"/>
              </a:ext>
            </a:extLst>
          </p:cNvPr>
          <p:cNvPicPr>
            <a:picLocks noChangeAspect="1"/>
          </p:cNvPicPr>
          <p:nvPr/>
        </p:nvPicPr>
        <p:blipFill>
          <a:blip r:embed="rId3"/>
          <a:stretch>
            <a:fillRect/>
          </a:stretch>
        </p:blipFill>
        <p:spPr>
          <a:xfrm>
            <a:off x="1006768" y="63451"/>
            <a:ext cx="9010992" cy="5229909"/>
          </a:xfrm>
          <a:prstGeom prst="rect">
            <a:avLst/>
          </a:prstGeom>
        </p:spPr>
      </p:pic>
    </p:spTree>
    <p:extLst>
      <p:ext uri="{BB962C8B-B14F-4D97-AF65-F5344CB8AC3E}">
        <p14:creationId xmlns:p14="http://schemas.microsoft.com/office/powerpoint/2010/main" val="2660082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Widescreen</PresentationFormat>
  <Paragraphs>4</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Aldous, Samuel (Old Pupil)</dc:creator>
  <cp:lastModifiedBy>Aldous, Samuel (Old Pupil)</cp:lastModifiedBy>
  <cp:revision>1</cp:revision>
  <dcterms:created xsi:type="dcterms:W3CDTF">2025-03-04T14:31:09Z</dcterms:created>
  <dcterms:modified xsi:type="dcterms:W3CDTF">2025-03-19T15:59:00Z</dcterms:modified>
</cp:coreProperties>
</file>