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3B22C-C245-4F33-9671-B4FF89330F8E}" v="3" dt="2025-03-09T15:00:21.6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94" d="100"/>
          <a:sy n="94" d="100"/>
        </p:scale>
        <p:origin x="16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Aldous" userId="0ff3eb4db5f3e0fd" providerId="LiveId" clId="{7273B22C-C245-4F33-9671-B4FF89330F8E}"/>
    <pc:docChg chg="custSel addSld modSld">
      <pc:chgData name="Samuel Aldous" userId="0ff3eb4db5f3e0fd" providerId="LiveId" clId="{7273B22C-C245-4F33-9671-B4FF89330F8E}" dt="2025-03-09T18:17:38.507" v="1256" actId="20577"/>
      <pc:docMkLst>
        <pc:docMk/>
      </pc:docMkLst>
      <pc:sldChg chg="modSp mod">
        <pc:chgData name="Samuel Aldous" userId="0ff3eb4db5f3e0fd" providerId="LiveId" clId="{7273B22C-C245-4F33-9671-B4FF89330F8E}" dt="2025-03-04T14:38:14.319" v="5" actId="14100"/>
        <pc:sldMkLst>
          <pc:docMk/>
          <pc:sldMk cId="594746656" sldId="256"/>
        </pc:sldMkLst>
        <pc:spChg chg="mod">
          <ac:chgData name="Samuel Aldous" userId="0ff3eb4db5f3e0fd" providerId="LiveId" clId="{7273B22C-C245-4F33-9671-B4FF89330F8E}" dt="2025-03-04T14:38:14.319" v="5" actId="14100"/>
          <ac:spMkLst>
            <pc:docMk/>
            <pc:sldMk cId="594746656" sldId="256"/>
            <ac:spMk id="6" creationId="{7077D6E7-985E-13D7-E961-55106741562A}"/>
          </ac:spMkLst>
        </pc:spChg>
      </pc:sldChg>
      <pc:sldChg chg="addSp delSp modSp new mod">
        <pc:chgData name="Samuel Aldous" userId="0ff3eb4db5f3e0fd" providerId="LiveId" clId="{7273B22C-C245-4F33-9671-B4FF89330F8E}" dt="2025-03-09T18:17:38.507" v="1256" actId="20577"/>
        <pc:sldMkLst>
          <pc:docMk/>
          <pc:sldMk cId="2377589347" sldId="257"/>
        </pc:sldMkLst>
        <pc:spChg chg="add del mod">
          <ac:chgData name="Samuel Aldous" userId="0ff3eb4db5f3e0fd" providerId="LiveId" clId="{7273B22C-C245-4F33-9671-B4FF89330F8E}" dt="2025-03-09T15:00:07.518" v="19"/>
          <ac:spMkLst>
            <pc:docMk/>
            <pc:sldMk cId="2377589347" sldId="257"/>
            <ac:spMk id="4" creationId="{457D009B-ACCF-84FE-B3D3-B614A9DEBD69}"/>
          </ac:spMkLst>
        </pc:spChg>
        <pc:spChg chg="add mod">
          <ac:chgData name="Samuel Aldous" userId="0ff3eb4db5f3e0fd" providerId="LiveId" clId="{7273B22C-C245-4F33-9671-B4FF89330F8E}" dt="2025-03-09T18:17:38.507" v="1256" actId="20577"/>
          <ac:spMkLst>
            <pc:docMk/>
            <pc:sldMk cId="2377589347" sldId="257"/>
            <ac:spMk id="5" creationId="{B6363686-1F29-900F-C786-F41F94FA357E}"/>
          </ac:spMkLst>
        </pc:spChg>
        <pc:picChg chg="add mod">
          <ac:chgData name="Samuel Aldous" userId="0ff3eb4db5f3e0fd" providerId="LiveId" clId="{7273B22C-C245-4F33-9671-B4FF89330F8E}" dt="2025-03-09T14:59:34.013" v="13" actId="1076"/>
          <ac:picMkLst>
            <pc:docMk/>
            <pc:sldMk cId="2377589347" sldId="257"/>
            <ac:picMk id="3" creationId="{A8B8E5C5-D2FD-545F-8731-7C44A6730BC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6B88C-A4C7-9FD1-610C-2B916A9396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5F349F2-373B-BA52-39F5-EF86218849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5B2BD89-7C9E-9B4F-B6E3-2CB6429EDA13}"/>
              </a:ext>
            </a:extLst>
          </p:cNvPr>
          <p:cNvSpPr>
            <a:spLocks noGrp="1"/>
          </p:cNvSpPr>
          <p:nvPr>
            <p:ph type="dt" sz="half" idx="10"/>
          </p:nvPr>
        </p:nvSpPr>
        <p:spPr/>
        <p:txBody>
          <a:bodyPr/>
          <a:lstStyle/>
          <a:p>
            <a:fld id="{7B17242C-12C5-4BCA-8614-627256A12318}" type="datetimeFigureOut">
              <a:rPr lang="en-GB" smtClean="0"/>
              <a:t>09/03/2025</a:t>
            </a:fld>
            <a:endParaRPr lang="en-GB"/>
          </a:p>
        </p:txBody>
      </p:sp>
      <p:sp>
        <p:nvSpPr>
          <p:cNvPr id="5" name="Footer Placeholder 4">
            <a:extLst>
              <a:ext uri="{FF2B5EF4-FFF2-40B4-BE49-F238E27FC236}">
                <a16:creationId xmlns:a16="http://schemas.microsoft.com/office/drawing/2014/main" id="{7B29C015-ECD1-AAA6-8A0F-1E5F83EB52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02E0A3-0FEE-7FFD-940B-CE5C7CC8A785}"/>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71931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71611-F877-A5AF-D39F-6C1A282C44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FF8B1DF-715E-300E-561A-D7324F8FBF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81436E-6914-6933-DAD5-8F2282E74E33}"/>
              </a:ext>
            </a:extLst>
          </p:cNvPr>
          <p:cNvSpPr>
            <a:spLocks noGrp="1"/>
          </p:cNvSpPr>
          <p:nvPr>
            <p:ph type="dt" sz="half" idx="10"/>
          </p:nvPr>
        </p:nvSpPr>
        <p:spPr/>
        <p:txBody>
          <a:bodyPr/>
          <a:lstStyle/>
          <a:p>
            <a:fld id="{7B17242C-12C5-4BCA-8614-627256A12318}" type="datetimeFigureOut">
              <a:rPr lang="en-GB" smtClean="0"/>
              <a:t>09/03/2025</a:t>
            </a:fld>
            <a:endParaRPr lang="en-GB"/>
          </a:p>
        </p:txBody>
      </p:sp>
      <p:sp>
        <p:nvSpPr>
          <p:cNvPr id="5" name="Footer Placeholder 4">
            <a:extLst>
              <a:ext uri="{FF2B5EF4-FFF2-40B4-BE49-F238E27FC236}">
                <a16:creationId xmlns:a16="http://schemas.microsoft.com/office/drawing/2014/main" id="{79697C9D-AB5F-4302-B3F7-1A2C828F50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D51E06-1BC1-AACC-9FB9-61DD96A8B7F6}"/>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67998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AA965E-CB43-640A-F3EC-C7E567FED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6C2B123-F4E2-B84C-AB8A-E5197A64DD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DD4156-BBB9-A65D-BB3F-B10392AA8344}"/>
              </a:ext>
            </a:extLst>
          </p:cNvPr>
          <p:cNvSpPr>
            <a:spLocks noGrp="1"/>
          </p:cNvSpPr>
          <p:nvPr>
            <p:ph type="dt" sz="half" idx="10"/>
          </p:nvPr>
        </p:nvSpPr>
        <p:spPr/>
        <p:txBody>
          <a:bodyPr/>
          <a:lstStyle/>
          <a:p>
            <a:fld id="{7B17242C-12C5-4BCA-8614-627256A12318}" type="datetimeFigureOut">
              <a:rPr lang="en-GB" smtClean="0"/>
              <a:t>09/03/2025</a:t>
            </a:fld>
            <a:endParaRPr lang="en-GB"/>
          </a:p>
        </p:txBody>
      </p:sp>
      <p:sp>
        <p:nvSpPr>
          <p:cNvPr id="5" name="Footer Placeholder 4">
            <a:extLst>
              <a:ext uri="{FF2B5EF4-FFF2-40B4-BE49-F238E27FC236}">
                <a16:creationId xmlns:a16="http://schemas.microsoft.com/office/drawing/2014/main" id="{A300A20E-7005-FE0B-726D-07B25DA6F1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F2D343-D04D-0099-DD8B-CF76C49BC0E3}"/>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1682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3F67-0197-D799-759C-9EEED5EAFD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70D132E-69DF-9018-E2A7-E024561092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A7B905-08FC-B66D-C097-AB5D157913CD}"/>
              </a:ext>
            </a:extLst>
          </p:cNvPr>
          <p:cNvSpPr>
            <a:spLocks noGrp="1"/>
          </p:cNvSpPr>
          <p:nvPr>
            <p:ph type="dt" sz="half" idx="10"/>
          </p:nvPr>
        </p:nvSpPr>
        <p:spPr/>
        <p:txBody>
          <a:bodyPr/>
          <a:lstStyle/>
          <a:p>
            <a:fld id="{7B17242C-12C5-4BCA-8614-627256A12318}" type="datetimeFigureOut">
              <a:rPr lang="en-GB" smtClean="0"/>
              <a:t>09/03/2025</a:t>
            </a:fld>
            <a:endParaRPr lang="en-GB"/>
          </a:p>
        </p:txBody>
      </p:sp>
      <p:sp>
        <p:nvSpPr>
          <p:cNvPr id="5" name="Footer Placeholder 4">
            <a:extLst>
              <a:ext uri="{FF2B5EF4-FFF2-40B4-BE49-F238E27FC236}">
                <a16:creationId xmlns:a16="http://schemas.microsoft.com/office/drawing/2014/main" id="{E3950C75-C510-971C-D8DC-A18BAB0A1A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893994-38BA-9ED2-DBC0-F73CFAEDF4A9}"/>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19653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4F533-C006-993E-212A-8FEEB81BF3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AF16B6A-2254-6855-8FBE-10DD14772BC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C0FD81-BD8C-F785-8AE8-D42955B1EB56}"/>
              </a:ext>
            </a:extLst>
          </p:cNvPr>
          <p:cNvSpPr>
            <a:spLocks noGrp="1"/>
          </p:cNvSpPr>
          <p:nvPr>
            <p:ph type="dt" sz="half" idx="10"/>
          </p:nvPr>
        </p:nvSpPr>
        <p:spPr/>
        <p:txBody>
          <a:bodyPr/>
          <a:lstStyle/>
          <a:p>
            <a:fld id="{7B17242C-12C5-4BCA-8614-627256A12318}" type="datetimeFigureOut">
              <a:rPr lang="en-GB" smtClean="0"/>
              <a:t>09/03/2025</a:t>
            </a:fld>
            <a:endParaRPr lang="en-GB"/>
          </a:p>
        </p:txBody>
      </p:sp>
      <p:sp>
        <p:nvSpPr>
          <p:cNvPr id="5" name="Footer Placeholder 4">
            <a:extLst>
              <a:ext uri="{FF2B5EF4-FFF2-40B4-BE49-F238E27FC236}">
                <a16:creationId xmlns:a16="http://schemas.microsoft.com/office/drawing/2014/main" id="{4919364B-A687-9E36-4599-87CA6424CC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877523-1DD6-58BA-6144-534CD0BE329C}"/>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33995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4497-146E-D01E-6B5D-3FC954F212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C3B807-15D6-24AF-D103-455BAFECE8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1605CF1-5C23-DFC0-80E0-9BF4EC6784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40A4D93-B19E-EE29-F310-B286D4E671CE}"/>
              </a:ext>
            </a:extLst>
          </p:cNvPr>
          <p:cNvSpPr>
            <a:spLocks noGrp="1"/>
          </p:cNvSpPr>
          <p:nvPr>
            <p:ph type="dt" sz="half" idx="10"/>
          </p:nvPr>
        </p:nvSpPr>
        <p:spPr/>
        <p:txBody>
          <a:bodyPr/>
          <a:lstStyle/>
          <a:p>
            <a:fld id="{7B17242C-12C5-4BCA-8614-627256A12318}" type="datetimeFigureOut">
              <a:rPr lang="en-GB" smtClean="0"/>
              <a:t>09/03/2025</a:t>
            </a:fld>
            <a:endParaRPr lang="en-GB"/>
          </a:p>
        </p:txBody>
      </p:sp>
      <p:sp>
        <p:nvSpPr>
          <p:cNvPr id="6" name="Footer Placeholder 5">
            <a:extLst>
              <a:ext uri="{FF2B5EF4-FFF2-40B4-BE49-F238E27FC236}">
                <a16:creationId xmlns:a16="http://schemas.microsoft.com/office/drawing/2014/main" id="{7A3DB5AB-B26C-BC2C-753F-29B654F003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3FDDB6-6A9B-9E4F-BEFD-32284CEB102A}"/>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339348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97076-5D0A-EAE7-BBD6-E65D07AF0E2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4852606-E62F-E7A8-EAAF-A34B8E249D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60B35C-3DD0-3689-2794-B302862A30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91F5268-A40A-A61E-FC4C-6DC76CCDB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1576F7-B6FF-148B-B24E-0E7F21DF7D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0658704-1A8F-E8E9-5988-947B1B1167FD}"/>
              </a:ext>
            </a:extLst>
          </p:cNvPr>
          <p:cNvSpPr>
            <a:spLocks noGrp="1"/>
          </p:cNvSpPr>
          <p:nvPr>
            <p:ph type="dt" sz="half" idx="10"/>
          </p:nvPr>
        </p:nvSpPr>
        <p:spPr/>
        <p:txBody>
          <a:bodyPr/>
          <a:lstStyle/>
          <a:p>
            <a:fld id="{7B17242C-12C5-4BCA-8614-627256A12318}" type="datetimeFigureOut">
              <a:rPr lang="en-GB" smtClean="0"/>
              <a:t>09/03/2025</a:t>
            </a:fld>
            <a:endParaRPr lang="en-GB"/>
          </a:p>
        </p:txBody>
      </p:sp>
      <p:sp>
        <p:nvSpPr>
          <p:cNvPr id="8" name="Footer Placeholder 7">
            <a:extLst>
              <a:ext uri="{FF2B5EF4-FFF2-40B4-BE49-F238E27FC236}">
                <a16:creationId xmlns:a16="http://schemas.microsoft.com/office/drawing/2014/main" id="{84445EDF-A0BD-856A-22C4-CBC4D976738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2E28032-878C-181D-CD8B-E0969CDA355B}"/>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264433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87709-BDDD-CBBA-4007-03216EDA04E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661D14A-016E-5E28-E575-66AC6DFAAA18}"/>
              </a:ext>
            </a:extLst>
          </p:cNvPr>
          <p:cNvSpPr>
            <a:spLocks noGrp="1"/>
          </p:cNvSpPr>
          <p:nvPr>
            <p:ph type="dt" sz="half" idx="10"/>
          </p:nvPr>
        </p:nvSpPr>
        <p:spPr/>
        <p:txBody>
          <a:bodyPr/>
          <a:lstStyle/>
          <a:p>
            <a:fld id="{7B17242C-12C5-4BCA-8614-627256A12318}" type="datetimeFigureOut">
              <a:rPr lang="en-GB" smtClean="0"/>
              <a:t>09/03/2025</a:t>
            </a:fld>
            <a:endParaRPr lang="en-GB"/>
          </a:p>
        </p:txBody>
      </p:sp>
      <p:sp>
        <p:nvSpPr>
          <p:cNvPr id="4" name="Footer Placeholder 3">
            <a:extLst>
              <a:ext uri="{FF2B5EF4-FFF2-40B4-BE49-F238E27FC236}">
                <a16:creationId xmlns:a16="http://schemas.microsoft.com/office/drawing/2014/main" id="{9FD4908A-EED1-0DE7-781D-6F45ADC983B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31F0667-5A8C-3018-6E43-E935EB66E78E}"/>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505833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04CA95-E029-42DC-2C6B-A6526F62B09B}"/>
              </a:ext>
            </a:extLst>
          </p:cNvPr>
          <p:cNvSpPr>
            <a:spLocks noGrp="1"/>
          </p:cNvSpPr>
          <p:nvPr>
            <p:ph type="dt" sz="half" idx="10"/>
          </p:nvPr>
        </p:nvSpPr>
        <p:spPr/>
        <p:txBody>
          <a:bodyPr/>
          <a:lstStyle/>
          <a:p>
            <a:fld id="{7B17242C-12C5-4BCA-8614-627256A12318}" type="datetimeFigureOut">
              <a:rPr lang="en-GB" smtClean="0"/>
              <a:t>09/03/2025</a:t>
            </a:fld>
            <a:endParaRPr lang="en-GB"/>
          </a:p>
        </p:txBody>
      </p:sp>
      <p:sp>
        <p:nvSpPr>
          <p:cNvPr id="3" name="Footer Placeholder 2">
            <a:extLst>
              <a:ext uri="{FF2B5EF4-FFF2-40B4-BE49-F238E27FC236}">
                <a16:creationId xmlns:a16="http://schemas.microsoft.com/office/drawing/2014/main" id="{D09D7AE8-AAD9-669A-BB51-F36314118A5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A9B75E3-87CD-6D1A-09B2-869208CA1744}"/>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49832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EEE0-3940-8F7C-C2BF-FB4D4976C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A400954-9D8D-0AC3-B67B-F1FD248201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4083FAF-AF8D-3540-6E14-B5F83E369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388CA-624B-77F4-43AB-4392EC9F6A32}"/>
              </a:ext>
            </a:extLst>
          </p:cNvPr>
          <p:cNvSpPr>
            <a:spLocks noGrp="1"/>
          </p:cNvSpPr>
          <p:nvPr>
            <p:ph type="dt" sz="half" idx="10"/>
          </p:nvPr>
        </p:nvSpPr>
        <p:spPr/>
        <p:txBody>
          <a:bodyPr/>
          <a:lstStyle/>
          <a:p>
            <a:fld id="{7B17242C-12C5-4BCA-8614-627256A12318}" type="datetimeFigureOut">
              <a:rPr lang="en-GB" smtClean="0"/>
              <a:t>09/03/2025</a:t>
            </a:fld>
            <a:endParaRPr lang="en-GB"/>
          </a:p>
        </p:txBody>
      </p:sp>
      <p:sp>
        <p:nvSpPr>
          <p:cNvPr id="6" name="Footer Placeholder 5">
            <a:extLst>
              <a:ext uri="{FF2B5EF4-FFF2-40B4-BE49-F238E27FC236}">
                <a16:creationId xmlns:a16="http://schemas.microsoft.com/office/drawing/2014/main" id="{A151A156-97B2-8D06-C8C7-6BE64C0A4D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83A64E-BEAC-CD3B-7CFF-B5D7BC31FB92}"/>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48897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A0BD1-28EB-A705-7C3A-48F3C3C93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EBC1B-5B4C-62F6-06D0-84EBA8BF5C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2795053-4223-2877-6193-F4A411C9D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96224-6989-2C2D-7B32-17111CEC6B02}"/>
              </a:ext>
            </a:extLst>
          </p:cNvPr>
          <p:cNvSpPr>
            <a:spLocks noGrp="1"/>
          </p:cNvSpPr>
          <p:nvPr>
            <p:ph type="dt" sz="half" idx="10"/>
          </p:nvPr>
        </p:nvSpPr>
        <p:spPr/>
        <p:txBody>
          <a:bodyPr/>
          <a:lstStyle/>
          <a:p>
            <a:fld id="{7B17242C-12C5-4BCA-8614-627256A12318}" type="datetimeFigureOut">
              <a:rPr lang="en-GB" smtClean="0"/>
              <a:t>09/03/2025</a:t>
            </a:fld>
            <a:endParaRPr lang="en-GB"/>
          </a:p>
        </p:txBody>
      </p:sp>
      <p:sp>
        <p:nvSpPr>
          <p:cNvPr id="6" name="Footer Placeholder 5">
            <a:extLst>
              <a:ext uri="{FF2B5EF4-FFF2-40B4-BE49-F238E27FC236}">
                <a16:creationId xmlns:a16="http://schemas.microsoft.com/office/drawing/2014/main" id="{7508CBE9-27B4-9449-3CB2-F5E4AAFB9BF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DA092C-564C-BEE1-1853-76D1F20C5CDE}"/>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737469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8FCCE2-10BF-9E69-4509-682156AED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F2738DB-4DCD-3E5C-32BB-CE7E201704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2ED758-B89E-7C98-D7D5-DBF9FDC69A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17242C-12C5-4BCA-8614-627256A12318}" type="datetimeFigureOut">
              <a:rPr lang="en-GB" smtClean="0"/>
              <a:t>09/03/2025</a:t>
            </a:fld>
            <a:endParaRPr lang="en-GB"/>
          </a:p>
        </p:txBody>
      </p:sp>
      <p:sp>
        <p:nvSpPr>
          <p:cNvPr id="5" name="Footer Placeholder 4">
            <a:extLst>
              <a:ext uri="{FF2B5EF4-FFF2-40B4-BE49-F238E27FC236}">
                <a16:creationId xmlns:a16="http://schemas.microsoft.com/office/drawing/2014/main" id="{179C2C45-517A-4249-DAD4-E916ECAF8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FB4B034F-72BA-AC46-DFF3-4F23DBA30E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11D993-5569-4EFB-97E1-D0A3EDA586F7}" type="slidenum">
              <a:rPr lang="en-GB" smtClean="0"/>
              <a:t>‹#›</a:t>
            </a:fld>
            <a:endParaRPr lang="en-GB"/>
          </a:p>
        </p:txBody>
      </p:sp>
    </p:spTree>
    <p:extLst>
      <p:ext uri="{BB962C8B-B14F-4D97-AF65-F5344CB8AC3E}">
        <p14:creationId xmlns:p14="http://schemas.microsoft.com/office/powerpoint/2010/main" val="2458080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lines&#10;&#10;AI-generated content may be incorrect.">
            <a:extLst>
              <a:ext uri="{FF2B5EF4-FFF2-40B4-BE49-F238E27FC236}">
                <a16:creationId xmlns:a16="http://schemas.microsoft.com/office/drawing/2014/main" id="{387C448B-3197-3822-276D-7FE2275A5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440" y="0"/>
            <a:ext cx="8083298" cy="5019040"/>
          </a:xfrm>
          <a:prstGeom prst="rect">
            <a:avLst/>
          </a:prstGeom>
        </p:spPr>
      </p:pic>
      <p:sp>
        <p:nvSpPr>
          <p:cNvPr id="6" name="TextBox 5">
            <a:extLst>
              <a:ext uri="{FF2B5EF4-FFF2-40B4-BE49-F238E27FC236}">
                <a16:creationId xmlns:a16="http://schemas.microsoft.com/office/drawing/2014/main" id="{7077D6E7-985E-13D7-E961-55106741562A}"/>
              </a:ext>
            </a:extLst>
          </p:cNvPr>
          <p:cNvSpPr txBox="1"/>
          <p:nvPr/>
        </p:nvSpPr>
        <p:spPr>
          <a:xfrm>
            <a:off x="1879600" y="4907280"/>
            <a:ext cx="8351520" cy="1696105"/>
          </a:xfrm>
          <a:prstGeom prst="rect">
            <a:avLst/>
          </a:prstGeom>
          <a:noFill/>
        </p:spPr>
        <p:txBody>
          <a:bodyPr wrap="square" rtlCol="0">
            <a:spAutoFit/>
          </a:bodyPr>
          <a:lstStyle/>
          <a:p>
            <a:pPr>
              <a:lnSpc>
                <a:spcPct val="107000"/>
              </a:lnSpc>
              <a:spcAft>
                <a:spcPts val="800"/>
              </a:spcAft>
            </a:pPr>
            <a:r>
              <a:rPr lang="en-GB" sz="1400" b="1" kern="100" dirty="0">
                <a:effectLst/>
                <a:latin typeface="Arial" panose="020B0604020202020204" pitchFamily="34" charset="0"/>
                <a:ea typeface="Aptos" panose="020B0004020202020204" pitchFamily="34" charset="0"/>
                <a:cs typeface="Arial" panose="020B0604020202020204" pitchFamily="34" charset="0"/>
              </a:rPr>
              <a:t>Figure 1</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from 2020 – 2024. </a:t>
            </a:r>
            <a:r>
              <a:rPr lang="en-GB" sz="1400" b="1" kern="100" dirty="0">
                <a:effectLst/>
                <a:latin typeface="Arial" panose="020B0604020202020204" pitchFamily="34" charset="0"/>
                <a:ea typeface="Aptos" panose="020B0004020202020204" pitchFamily="34" charset="0"/>
                <a:cs typeface="Arial" panose="020B0604020202020204" pitchFamily="34" charset="0"/>
              </a:rPr>
              <a:t>A</a:t>
            </a:r>
            <a:r>
              <a:rPr lang="en-GB" sz="1400" kern="100" dirty="0">
                <a:effectLst/>
                <a:latin typeface="Arial" panose="020B0604020202020204" pitchFamily="34" charset="0"/>
                <a:ea typeface="Aptos" panose="020B0004020202020204" pitchFamily="34" charset="0"/>
                <a:cs typeface="Arial" panose="020B0604020202020204" pitchFamily="34" charset="0"/>
              </a:rPr>
              <a:t> The overall the number of sequences per day from years 2020 – 2024. The coloured zones represent the emergence of a new strain of SARS-CoV-2. Yellow – beta, red – alpha, purple – delta, pink – gamma, green - omicron. Also on the plot are specific dates showing the first use of that vaccine. A generalised linear model has been used. </a:t>
            </a:r>
            <a:r>
              <a:rPr lang="en-GB" sz="1400" b="1" kern="100" dirty="0">
                <a:effectLst/>
                <a:latin typeface="Arial" panose="020B0604020202020204" pitchFamily="34" charset="0"/>
                <a:ea typeface="Aptos" panose="020B0004020202020204" pitchFamily="34" charset="0"/>
                <a:cs typeface="Arial" panose="020B0604020202020204" pitchFamily="34" charset="0"/>
              </a:rPr>
              <a:t>B</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2020. </a:t>
            </a:r>
            <a:r>
              <a:rPr lang="en-GB" sz="1400" b="1" kern="100" dirty="0">
                <a:effectLst/>
                <a:latin typeface="Arial" panose="020B0604020202020204" pitchFamily="34" charset="0"/>
                <a:ea typeface="Aptos" panose="020B0004020202020204" pitchFamily="34" charset="0"/>
                <a:cs typeface="Arial" panose="020B0604020202020204" pitchFamily="34" charset="0"/>
              </a:rPr>
              <a:t>C</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2021. </a:t>
            </a:r>
            <a:r>
              <a:rPr lang="en-GB" sz="1400" b="1" kern="100" dirty="0">
                <a:effectLst/>
                <a:latin typeface="Arial" panose="020B0604020202020204" pitchFamily="34" charset="0"/>
                <a:ea typeface="Aptos" panose="020B0004020202020204" pitchFamily="34" charset="0"/>
                <a:cs typeface="Arial" panose="020B0604020202020204" pitchFamily="34" charset="0"/>
              </a:rPr>
              <a:t>D</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2022. </a:t>
            </a:r>
            <a:r>
              <a:rPr lang="en-GB" sz="1400" b="1" kern="100" dirty="0">
                <a:effectLst/>
                <a:latin typeface="Arial" panose="020B0604020202020204" pitchFamily="34" charset="0"/>
                <a:ea typeface="Aptos" panose="020B0004020202020204" pitchFamily="34" charset="0"/>
                <a:cs typeface="Arial" panose="020B0604020202020204" pitchFamily="34" charset="0"/>
              </a:rPr>
              <a:t>E</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2023. </a:t>
            </a:r>
            <a:r>
              <a:rPr lang="en-GB" sz="1400" b="1" kern="100" dirty="0">
                <a:effectLst/>
                <a:latin typeface="Arial" panose="020B0604020202020204" pitchFamily="34" charset="0"/>
                <a:ea typeface="Aptos" panose="020B0004020202020204" pitchFamily="34" charset="0"/>
                <a:cs typeface="Arial" panose="020B0604020202020204" pitchFamily="34" charset="0"/>
              </a:rPr>
              <a:t>E </a:t>
            </a:r>
            <a:r>
              <a:rPr lang="en-GB" sz="1400" kern="100" dirty="0">
                <a:effectLst/>
                <a:latin typeface="Arial" panose="020B0604020202020204" pitchFamily="34" charset="0"/>
                <a:ea typeface="Aptos" panose="020B0004020202020204" pitchFamily="34" charset="0"/>
                <a:cs typeface="Arial" panose="020B0604020202020204" pitchFamily="34" charset="0"/>
              </a:rPr>
              <a:t>The number of sequences per day for 2023. </a:t>
            </a:r>
            <a:r>
              <a:rPr lang="en-GB" sz="1400" b="1" kern="100" dirty="0">
                <a:effectLst/>
                <a:latin typeface="Arial" panose="020B0604020202020204" pitchFamily="34" charset="0"/>
                <a:ea typeface="Aptos" panose="020B0004020202020204" pitchFamily="34" charset="0"/>
                <a:cs typeface="Arial" panose="020B0604020202020204" pitchFamily="34" charset="0"/>
              </a:rPr>
              <a:t>F </a:t>
            </a:r>
            <a:r>
              <a:rPr lang="en-GB" sz="1400" kern="100" dirty="0">
                <a:effectLst/>
                <a:latin typeface="Arial" panose="020B0604020202020204" pitchFamily="34" charset="0"/>
                <a:ea typeface="Aptos" panose="020B0004020202020204" pitchFamily="34" charset="0"/>
                <a:cs typeface="Arial" panose="020B0604020202020204" pitchFamily="34" charset="0"/>
              </a:rPr>
              <a:t>The number of sequences per day for 2024.</a:t>
            </a:r>
            <a:endParaRPr lang="en-GB" sz="14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59474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line graph with different colored lines&#10;&#10;AI-generated content may be incorrect.">
            <a:extLst>
              <a:ext uri="{FF2B5EF4-FFF2-40B4-BE49-F238E27FC236}">
                <a16:creationId xmlns:a16="http://schemas.microsoft.com/office/drawing/2014/main" id="{A8B8E5C5-D2FD-545F-8731-7C44A6730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903" y="142240"/>
            <a:ext cx="8183577" cy="5030272"/>
          </a:xfrm>
          <a:prstGeom prst="rect">
            <a:avLst/>
          </a:prstGeom>
        </p:spPr>
      </p:pic>
      <p:sp>
        <p:nvSpPr>
          <p:cNvPr id="5" name="TextBox 4">
            <a:extLst>
              <a:ext uri="{FF2B5EF4-FFF2-40B4-BE49-F238E27FC236}">
                <a16:creationId xmlns:a16="http://schemas.microsoft.com/office/drawing/2014/main" id="{B6363686-1F29-900F-C786-F41F94FA357E}"/>
              </a:ext>
            </a:extLst>
          </p:cNvPr>
          <p:cNvSpPr txBox="1"/>
          <p:nvPr/>
        </p:nvSpPr>
        <p:spPr>
          <a:xfrm>
            <a:off x="1239520" y="5181600"/>
            <a:ext cx="9458960" cy="1384995"/>
          </a:xfrm>
          <a:prstGeom prst="rect">
            <a:avLst/>
          </a:prstGeom>
          <a:noFill/>
        </p:spPr>
        <p:txBody>
          <a:bodyPr wrap="square" rtlCol="0">
            <a:spAutoFit/>
          </a:bodyPr>
          <a:lstStyle/>
          <a:p>
            <a:r>
              <a:rPr lang="en-GB" sz="1400" b="1" dirty="0">
                <a:latin typeface="Arial" panose="020B0604020202020204" pitchFamily="34" charset="0"/>
                <a:cs typeface="Arial" panose="020B0604020202020204" pitchFamily="34" charset="0"/>
              </a:rPr>
              <a:t>Figure 2. </a:t>
            </a:r>
            <a:r>
              <a:rPr lang="en-GB" sz="1400" dirty="0">
                <a:latin typeface="Arial" panose="020B0604020202020204" pitchFamily="34" charset="0"/>
                <a:cs typeface="Arial" panose="020B0604020202020204" pitchFamily="34" charset="0"/>
              </a:rPr>
              <a:t>A violin plot, showing the number of mutations per sequence over time. The sequences have been grouped by year. The thicker black line across each distribution represents the median number of mutations per sequence for that year. Median values: 2020 = 3, 2021 = 12, 2022 = 36, 2023 = 44, 2024 = 65. Variance levels: 2020 = 10.7, 2021 = 4.61, 2022 = 12.0, 2023 = 16.7, 2024 = 25.4. There was a significant effect of the year the sequence was taken and the number of mutations per sequence (Kruskal-Wallis: </a:t>
            </a:r>
            <a:r>
              <a:rPr lang="el-GR" sz="1400" dirty="0">
                <a:latin typeface="Arial" panose="020B0604020202020204" pitchFamily="34" charset="0"/>
                <a:cs typeface="Arial" panose="020B0604020202020204" pitchFamily="34" charset="0"/>
              </a:rPr>
              <a:t>χ2 = 1558575, </a:t>
            </a:r>
            <a:r>
              <a:rPr lang="en-GB" sz="1400" dirty="0" err="1">
                <a:latin typeface="Arial" panose="020B0604020202020204" pitchFamily="34" charset="0"/>
                <a:cs typeface="Arial" panose="020B0604020202020204" pitchFamily="34" charset="0"/>
              </a:rPr>
              <a:t>d.f.</a:t>
            </a:r>
            <a:r>
              <a:rPr lang="en-GB" sz="1400" dirty="0">
                <a:latin typeface="Arial" panose="020B0604020202020204" pitchFamily="34" charset="0"/>
                <a:cs typeface="Arial" panose="020B0604020202020204" pitchFamily="34" charset="0"/>
              </a:rPr>
              <a:t> = 4, p = 2.2e-16). Post-hoc comparison showed that there were significant differences between all the years. </a:t>
            </a:r>
            <a:r>
              <a:rPr lang="en-GB" sz="1400">
                <a:latin typeface="Arial" panose="020B0604020202020204" pitchFamily="34" charset="0"/>
                <a:cs typeface="Arial" panose="020B0604020202020204" pitchFamily="34" charset="0"/>
              </a:rPr>
              <a:t>A significance level </a:t>
            </a:r>
            <a:r>
              <a:rPr lang="en-GB" sz="1400" dirty="0">
                <a:latin typeface="Arial" panose="020B0604020202020204" pitchFamily="34" charset="0"/>
                <a:cs typeface="Arial" panose="020B0604020202020204" pitchFamily="34" charset="0"/>
              </a:rPr>
              <a:t>of 0.05 was used.</a:t>
            </a:r>
            <a:endParaRPr lang="en-GB"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7589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293</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Aptos</vt:lpstr>
      <vt:lpstr>Aptos Display</vt:lpstr>
      <vt:lpstr>Arial</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Aldous, Samuel (Old Pupil)</dc:creator>
  <cp:lastModifiedBy>Aldous, Samuel (Old Pupil)</cp:lastModifiedBy>
  <cp:revision>1</cp:revision>
  <dcterms:created xsi:type="dcterms:W3CDTF">2025-03-04T14:31:09Z</dcterms:created>
  <dcterms:modified xsi:type="dcterms:W3CDTF">2025-03-09T18:17:39Z</dcterms:modified>
</cp:coreProperties>
</file>