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BB1F6-4657-4CEC-B12D-23333E8CDA10}" v="154" dt="2025-05-10T14:27:1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" d="100"/>
          <a:sy n="14" d="100"/>
        </p:scale>
        <p:origin x="25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ldous" userId="0ff3eb4db5f3e0fd" providerId="LiveId" clId="{6EFBB1F6-4657-4CEC-B12D-23333E8CDA10}"/>
    <pc:docChg chg="undo custSel addSld modSld">
      <pc:chgData name="Samuel Aldous" userId="0ff3eb4db5f3e0fd" providerId="LiveId" clId="{6EFBB1F6-4657-4CEC-B12D-23333E8CDA10}" dt="2025-05-10T14:36:07.661" v="1597" actId="1076"/>
      <pc:docMkLst>
        <pc:docMk/>
      </pc:docMkLst>
      <pc:sldChg chg="addSp delSp modSp new mod setBg">
        <pc:chgData name="Samuel Aldous" userId="0ff3eb4db5f3e0fd" providerId="LiveId" clId="{6EFBB1F6-4657-4CEC-B12D-23333E8CDA10}" dt="2025-05-10T14:36:07.661" v="1597" actId="1076"/>
        <pc:sldMkLst>
          <pc:docMk/>
          <pc:sldMk cId="3190873669" sldId="256"/>
        </pc:sldMkLst>
        <pc:spChg chg="del">
          <ac:chgData name="Samuel Aldous" userId="0ff3eb4db5f3e0fd" providerId="LiveId" clId="{6EFBB1F6-4657-4CEC-B12D-23333E8CDA10}" dt="2025-05-09T18:09:11.790" v="1" actId="478"/>
          <ac:spMkLst>
            <pc:docMk/>
            <pc:sldMk cId="3190873669" sldId="256"/>
            <ac:spMk id="2" creationId="{3390F2EE-6AE2-D8AC-0DA0-F51D4A5FB2B1}"/>
          </ac:spMkLst>
        </pc:spChg>
        <pc:spChg chg="add del mod ord">
          <ac:chgData name="Samuel Aldous" userId="0ff3eb4db5f3e0fd" providerId="LiveId" clId="{6EFBB1F6-4657-4CEC-B12D-23333E8CDA10}" dt="2025-05-10T11:51:38.292" v="548" actId="478"/>
          <ac:spMkLst>
            <pc:docMk/>
            <pc:sldMk cId="3190873669" sldId="256"/>
            <ac:spMk id="2" creationId="{5123CDFC-8975-54BF-28DA-6FDC1D972676}"/>
          </ac:spMkLst>
        </pc:spChg>
        <pc:spChg chg="del">
          <ac:chgData name="Samuel Aldous" userId="0ff3eb4db5f3e0fd" providerId="LiveId" clId="{6EFBB1F6-4657-4CEC-B12D-23333E8CDA10}" dt="2025-05-09T18:09:14.146" v="2" actId="478"/>
          <ac:spMkLst>
            <pc:docMk/>
            <pc:sldMk cId="3190873669" sldId="256"/>
            <ac:spMk id="3" creationId="{6593F312-99F3-E385-8DF3-A7C247E86769}"/>
          </ac:spMkLst>
        </pc:spChg>
        <pc:spChg chg="add del">
          <ac:chgData name="Samuel Aldous" userId="0ff3eb4db5f3e0fd" providerId="LiveId" clId="{6EFBB1F6-4657-4CEC-B12D-23333E8CDA10}" dt="2025-05-10T11:51:49.285" v="550" actId="478"/>
          <ac:spMkLst>
            <pc:docMk/>
            <pc:sldMk cId="3190873669" sldId="256"/>
            <ac:spMk id="3" creationId="{BB734316-B0C6-7F66-75B1-A32F6FE07654}"/>
          </ac:spMkLst>
        </pc:spChg>
        <pc:spChg chg="add mod">
          <ac:chgData name="Samuel Aldous" userId="0ff3eb4db5f3e0fd" providerId="LiveId" clId="{6EFBB1F6-4657-4CEC-B12D-23333E8CDA10}" dt="2025-05-10T11:48:42.645" v="525" actId="2711"/>
          <ac:spMkLst>
            <pc:docMk/>
            <pc:sldMk cId="3190873669" sldId="256"/>
            <ac:spMk id="4" creationId="{7E063CF9-5DD7-2527-C130-32D90DD68B8A}"/>
          </ac:spMkLst>
        </pc:spChg>
        <pc:spChg chg="add mod">
          <ac:chgData name="Samuel Aldous" userId="0ff3eb4db5f3e0fd" providerId="LiveId" clId="{6EFBB1F6-4657-4CEC-B12D-23333E8CDA10}" dt="2025-05-10T14:15:40.693" v="1419" actId="1076"/>
          <ac:spMkLst>
            <pc:docMk/>
            <pc:sldMk cId="3190873669" sldId="256"/>
            <ac:spMk id="5" creationId="{99AC75BC-A5AD-BAA1-F8A3-D35D39425925}"/>
          </ac:spMkLst>
        </pc:spChg>
        <pc:spChg chg="add mod">
          <ac:chgData name="Samuel Aldous" userId="0ff3eb4db5f3e0fd" providerId="LiveId" clId="{6EFBB1F6-4657-4CEC-B12D-23333E8CDA10}" dt="2025-05-10T14:36:07.661" v="1597" actId="1076"/>
          <ac:spMkLst>
            <pc:docMk/>
            <pc:sldMk cId="3190873669" sldId="256"/>
            <ac:spMk id="6" creationId="{4408E024-A801-FD29-50C4-1D9A78177E9E}"/>
          </ac:spMkLst>
        </pc:spChg>
        <pc:spChg chg="add mod">
          <ac:chgData name="Samuel Aldous" userId="0ff3eb4db5f3e0fd" providerId="LiveId" clId="{6EFBB1F6-4657-4CEC-B12D-23333E8CDA10}" dt="2025-05-10T11:56:38.247" v="759" actId="1076"/>
          <ac:spMkLst>
            <pc:docMk/>
            <pc:sldMk cId="3190873669" sldId="256"/>
            <ac:spMk id="7" creationId="{CC990FB7-E046-AC0C-598F-41E04D8AAEC2}"/>
          </ac:spMkLst>
        </pc:spChg>
        <pc:spChg chg="add del mod">
          <ac:chgData name="Samuel Aldous" userId="0ff3eb4db5f3e0fd" providerId="LiveId" clId="{6EFBB1F6-4657-4CEC-B12D-23333E8CDA10}" dt="2025-05-10T12:36:18.673" v="841" actId="478"/>
          <ac:spMkLst>
            <pc:docMk/>
            <pc:sldMk cId="3190873669" sldId="256"/>
            <ac:spMk id="8" creationId="{D12DF443-9E4C-0BE9-BC8C-B6BDFD5B16D6}"/>
          </ac:spMkLst>
        </pc:spChg>
        <pc:spChg chg="add mod">
          <ac:chgData name="Samuel Aldous" userId="0ff3eb4db5f3e0fd" providerId="LiveId" clId="{6EFBB1F6-4657-4CEC-B12D-23333E8CDA10}" dt="2025-05-10T14:35:33.832" v="1593" actId="1076"/>
          <ac:spMkLst>
            <pc:docMk/>
            <pc:sldMk cId="3190873669" sldId="256"/>
            <ac:spMk id="9" creationId="{4206F018-BC03-791F-EB85-C83CF2B022A5}"/>
          </ac:spMkLst>
        </pc:spChg>
        <pc:spChg chg="add mod">
          <ac:chgData name="Samuel Aldous" userId="0ff3eb4db5f3e0fd" providerId="LiveId" clId="{6EFBB1F6-4657-4CEC-B12D-23333E8CDA10}" dt="2025-05-10T14:31:50.281" v="1559" actId="1076"/>
          <ac:spMkLst>
            <pc:docMk/>
            <pc:sldMk cId="3190873669" sldId="256"/>
            <ac:spMk id="10" creationId="{2D675A74-62CE-A7CB-9D9B-CF63E90A9C7F}"/>
          </ac:spMkLst>
        </pc:spChg>
        <pc:spChg chg="add del">
          <ac:chgData name="Samuel Aldous" userId="0ff3eb4db5f3e0fd" providerId="LiveId" clId="{6EFBB1F6-4657-4CEC-B12D-23333E8CDA10}" dt="2025-05-10T11:51:59.637" v="552" actId="478"/>
          <ac:spMkLst>
            <pc:docMk/>
            <pc:sldMk cId="3190873669" sldId="256"/>
            <ac:spMk id="11" creationId="{A7068D47-B40C-A6DF-F327-EBF94516A5B7}"/>
          </ac:spMkLst>
        </pc:spChg>
        <pc:spChg chg="add del mod">
          <ac:chgData name="Samuel Aldous" userId="0ff3eb4db5f3e0fd" providerId="LiveId" clId="{6EFBB1F6-4657-4CEC-B12D-23333E8CDA10}" dt="2025-05-10T11:53:42.401" v="749" actId="478"/>
          <ac:spMkLst>
            <pc:docMk/>
            <pc:sldMk cId="3190873669" sldId="256"/>
            <ac:spMk id="12" creationId="{DE3A9A5F-6EB5-0E0A-B6F2-EFFA5C92FFA9}"/>
          </ac:spMkLst>
        </pc:spChg>
        <pc:spChg chg="add del">
          <ac:chgData name="Samuel Aldous" userId="0ff3eb4db5f3e0fd" providerId="LiveId" clId="{6EFBB1F6-4657-4CEC-B12D-23333E8CDA10}" dt="2025-05-10T11:54:08.820" v="751" actId="478"/>
          <ac:spMkLst>
            <pc:docMk/>
            <pc:sldMk cId="3190873669" sldId="256"/>
            <ac:spMk id="13" creationId="{00F3D4BD-23F2-E45C-8CD9-AE1F49C912B6}"/>
          </ac:spMkLst>
        </pc:spChg>
        <pc:spChg chg="add del mod">
          <ac:chgData name="Samuel Aldous" userId="0ff3eb4db5f3e0fd" providerId="LiveId" clId="{6EFBB1F6-4657-4CEC-B12D-23333E8CDA10}" dt="2025-05-10T11:54:33.223" v="756" actId="478"/>
          <ac:spMkLst>
            <pc:docMk/>
            <pc:sldMk cId="3190873669" sldId="256"/>
            <ac:spMk id="14" creationId="{1808B182-19C7-F529-66D8-241D832C7187}"/>
          </ac:spMkLst>
        </pc:spChg>
        <pc:spChg chg="add del">
          <ac:chgData name="Samuel Aldous" userId="0ff3eb4db5f3e0fd" providerId="LiveId" clId="{6EFBB1F6-4657-4CEC-B12D-23333E8CDA10}" dt="2025-05-10T11:54:44.589" v="758" actId="478"/>
          <ac:spMkLst>
            <pc:docMk/>
            <pc:sldMk cId="3190873669" sldId="256"/>
            <ac:spMk id="15" creationId="{F23105F7-3F9F-7484-261C-92C04D82D44D}"/>
          </ac:spMkLst>
        </pc:spChg>
        <pc:spChg chg="add del mod">
          <ac:chgData name="Samuel Aldous" userId="0ff3eb4db5f3e0fd" providerId="LiveId" clId="{6EFBB1F6-4657-4CEC-B12D-23333E8CDA10}" dt="2025-05-10T11:57:14.357" v="770"/>
          <ac:spMkLst>
            <pc:docMk/>
            <pc:sldMk cId="3190873669" sldId="256"/>
            <ac:spMk id="16" creationId="{B3D27FA2-0880-4669-91A0-8AE319DA730B}"/>
          </ac:spMkLst>
        </pc:spChg>
        <pc:spChg chg="add del mod">
          <ac:chgData name="Samuel Aldous" userId="0ff3eb4db5f3e0fd" providerId="LiveId" clId="{6EFBB1F6-4657-4CEC-B12D-23333E8CDA10}" dt="2025-05-10T11:57:29.932" v="796" actId="478"/>
          <ac:spMkLst>
            <pc:docMk/>
            <pc:sldMk cId="3190873669" sldId="256"/>
            <ac:spMk id="17" creationId="{445A16A7-7A54-ED6C-32BA-F9456138694A}"/>
          </ac:spMkLst>
        </pc:spChg>
        <pc:spChg chg="add mod">
          <ac:chgData name="Samuel Aldous" userId="0ff3eb4db5f3e0fd" providerId="LiveId" clId="{6EFBB1F6-4657-4CEC-B12D-23333E8CDA10}" dt="2025-05-10T12:00:41.086" v="816" actId="20577"/>
          <ac:spMkLst>
            <pc:docMk/>
            <pc:sldMk cId="3190873669" sldId="256"/>
            <ac:spMk id="18" creationId="{6BFA8D6F-2973-0B7A-7367-A2E7DB16C973}"/>
          </ac:spMkLst>
        </pc:spChg>
        <pc:spChg chg="add del mod">
          <ac:chgData name="Samuel Aldous" userId="0ff3eb4db5f3e0fd" providerId="LiveId" clId="{6EFBB1F6-4657-4CEC-B12D-23333E8CDA10}" dt="2025-05-10T12:37:45.241" v="855" actId="478"/>
          <ac:spMkLst>
            <pc:docMk/>
            <pc:sldMk cId="3190873669" sldId="256"/>
            <ac:spMk id="19" creationId="{F7129E73-F4B3-F54C-AC73-6A96EFBE7103}"/>
          </ac:spMkLst>
        </pc:spChg>
        <pc:spChg chg="add del mod ord">
          <ac:chgData name="Samuel Aldous" userId="0ff3eb4db5f3e0fd" providerId="LiveId" clId="{6EFBB1F6-4657-4CEC-B12D-23333E8CDA10}" dt="2025-05-10T12:38:47.231" v="859" actId="478"/>
          <ac:spMkLst>
            <pc:docMk/>
            <pc:sldMk cId="3190873669" sldId="256"/>
            <ac:spMk id="20" creationId="{F7366EBC-2347-09F4-34F6-12620899A481}"/>
          </ac:spMkLst>
        </pc:spChg>
        <pc:spChg chg="add mod">
          <ac:chgData name="Samuel Aldous" userId="0ff3eb4db5f3e0fd" providerId="LiveId" clId="{6EFBB1F6-4657-4CEC-B12D-23333E8CDA10}" dt="2025-05-10T12:40:19.182" v="895" actId="20577"/>
          <ac:spMkLst>
            <pc:docMk/>
            <pc:sldMk cId="3190873669" sldId="256"/>
            <ac:spMk id="21" creationId="{3F5EABF8-11F5-6CEA-6DE9-28FF64AE3804}"/>
          </ac:spMkLst>
        </pc:spChg>
        <pc:spChg chg="add mod">
          <ac:chgData name="Samuel Aldous" userId="0ff3eb4db5f3e0fd" providerId="LiveId" clId="{6EFBB1F6-4657-4CEC-B12D-23333E8CDA10}" dt="2025-05-10T14:21:28.783" v="1511" actId="2711"/>
          <ac:spMkLst>
            <pc:docMk/>
            <pc:sldMk cId="3190873669" sldId="256"/>
            <ac:spMk id="25" creationId="{ADB1CD0C-04F2-2D54-CD5E-45E27DF591AB}"/>
          </ac:spMkLst>
        </pc:spChg>
        <pc:spChg chg="add del mod">
          <ac:chgData name="Samuel Aldous" userId="0ff3eb4db5f3e0fd" providerId="LiveId" clId="{6EFBB1F6-4657-4CEC-B12D-23333E8CDA10}" dt="2025-05-10T12:51:15.939" v="1052" actId="478"/>
          <ac:spMkLst>
            <pc:docMk/>
            <pc:sldMk cId="3190873669" sldId="256"/>
            <ac:spMk id="26" creationId="{EE98D9D3-B7F7-AEEF-41A8-758738F3D3BF}"/>
          </ac:spMkLst>
        </pc:spChg>
        <pc:spChg chg="add mod">
          <ac:chgData name="Samuel Aldous" userId="0ff3eb4db5f3e0fd" providerId="LiveId" clId="{6EFBB1F6-4657-4CEC-B12D-23333E8CDA10}" dt="2025-05-10T14:13:48.544" v="1416" actId="1076"/>
          <ac:spMkLst>
            <pc:docMk/>
            <pc:sldMk cId="3190873669" sldId="256"/>
            <ac:spMk id="37" creationId="{B3EC80CA-1AED-25AA-8603-9D7B098BFBF1}"/>
          </ac:spMkLst>
        </pc:spChg>
        <pc:spChg chg="add mod">
          <ac:chgData name="Samuel Aldous" userId="0ff3eb4db5f3e0fd" providerId="LiveId" clId="{6EFBB1F6-4657-4CEC-B12D-23333E8CDA10}" dt="2025-05-10T14:13:48.544" v="1416" actId="1076"/>
          <ac:spMkLst>
            <pc:docMk/>
            <pc:sldMk cId="3190873669" sldId="256"/>
            <ac:spMk id="48" creationId="{66FB707F-58FB-0524-C428-733BBAB0E15D}"/>
          </ac:spMkLst>
        </pc:spChg>
        <pc:spChg chg="add mod ord">
          <ac:chgData name="Samuel Aldous" userId="0ff3eb4db5f3e0fd" providerId="LiveId" clId="{6EFBB1F6-4657-4CEC-B12D-23333E8CDA10}" dt="2025-05-10T14:34:05.253" v="1571" actId="166"/>
          <ac:spMkLst>
            <pc:docMk/>
            <pc:sldMk cId="3190873669" sldId="256"/>
            <ac:spMk id="49" creationId="{0872C768-8D38-1919-9E2E-CCAF17AD9A3B}"/>
          </ac:spMkLst>
        </pc:spChg>
        <pc:spChg chg="add mod">
          <ac:chgData name="Samuel Aldous" userId="0ff3eb4db5f3e0fd" providerId="LiveId" clId="{6EFBB1F6-4657-4CEC-B12D-23333E8CDA10}" dt="2025-05-10T14:13:48.544" v="1416" actId="1076"/>
          <ac:spMkLst>
            <pc:docMk/>
            <pc:sldMk cId="3190873669" sldId="256"/>
            <ac:spMk id="50" creationId="{61A9A262-822D-9023-50B6-1D9E6811B6C3}"/>
          </ac:spMkLst>
        </pc:spChg>
        <pc:spChg chg="add mod">
          <ac:chgData name="Samuel Aldous" userId="0ff3eb4db5f3e0fd" providerId="LiveId" clId="{6EFBB1F6-4657-4CEC-B12D-23333E8CDA10}" dt="2025-05-10T14:13:48.544" v="1416" actId="1076"/>
          <ac:spMkLst>
            <pc:docMk/>
            <pc:sldMk cId="3190873669" sldId="256"/>
            <ac:spMk id="52" creationId="{73EA6F9E-09D4-5A25-D81F-78DC07F701BD}"/>
          </ac:spMkLst>
        </pc:spChg>
        <pc:spChg chg="add mod">
          <ac:chgData name="Samuel Aldous" userId="0ff3eb4db5f3e0fd" providerId="LiveId" clId="{6EFBB1F6-4657-4CEC-B12D-23333E8CDA10}" dt="2025-05-10T14:13:48.544" v="1416" actId="1076"/>
          <ac:spMkLst>
            <pc:docMk/>
            <pc:sldMk cId="3190873669" sldId="256"/>
            <ac:spMk id="53" creationId="{E28AE61A-D7CC-5CCC-A898-CBC3BB5B6361}"/>
          </ac:spMkLst>
        </pc:spChg>
        <pc:spChg chg="add del mod">
          <ac:chgData name="Samuel Aldous" userId="0ff3eb4db5f3e0fd" providerId="LiveId" clId="{6EFBB1F6-4657-4CEC-B12D-23333E8CDA10}" dt="2025-05-10T12:56:45.721" v="1348" actId="478"/>
          <ac:spMkLst>
            <pc:docMk/>
            <pc:sldMk cId="3190873669" sldId="256"/>
            <ac:spMk id="55" creationId="{8E488A05-3E00-5E2B-AF50-355843DC991B}"/>
          </ac:spMkLst>
        </pc:spChg>
        <pc:spChg chg="add mod">
          <ac:chgData name="Samuel Aldous" userId="0ff3eb4db5f3e0fd" providerId="LiveId" clId="{6EFBB1F6-4657-4CEC-B12D-23333E8CDA10}" dt="2025-05-10T14:22:41.273" v="1515" actId="2711"/>
          <ac:spMkLst>
            <pc:docMk/>
            <pc:sldMk cId="3190873669" sldId="256"/>
            <ac:spMk id="57" creationId="{ACB41813-D9CB-C70A-69F0-42AA552540E8}"/>
          </ac:spMkLst>
        </pc:spChg>
        <pc:spChg chg="add del mod">
          <ac:chgData name="Samuel Aldous" userId="0ff3eb4db5f3e0fd" providerId="LiveId" clId="{6EFBB1F6-4657-4CEC-B12D-23333E8CDA10}" dt="2025-05-10T14:17:10.086" v="1429" actId="478"/>
          <ac:spMkLst>
            <pc:docMk/>
            <pc:sldMk cId="3190873669" sldId="256"/>
            <ac:spMk id="1030" creationId="{478CCDC2-9218-FCC6-9884-3CE830AEA111}"/>
          </ac:spMkLst>
        </pc:spChg>
        <pc:spChg chg="add mod">
          <ac:chgData name="Samuel Aldous" userId="0ff3eb4db5f3e0fd" providerId="LiveId" clId="{6EFBB1F6-4657-4CEC-B12D-23333E8CDA10}" dt="2025-05-10T14:20:29.362" v="1508" actId="1035"/>
          <ac:spMkLst>
            <pc:docMk/>
            <pc:sldMk cId="3190873669" sldId="256"/>
            <ac:spMk id="1031" creationId="{7C9DCCCE-FBC3-236D-A813-30BBE9BD287A}"/>
          </ac:spMkLst>
        </pc:spChg>
        <pc:spChg chg="add mod">
          <ac:chgData name="Samuel Aldous" userId="0ff3eb4db5f3e0fd" providerId="LiveId" clId="{6EFBB1F6-4657-4CEC-B12D-23333E8CDA10}" dt="2025-05-10T14:20:42.068" v="1509" actId="1076"/>
          <ac:spMkLst>
            <pc:docMk/>
            <pc:sldMk cId="3190873669" sldId="256"/>
            <ac:spMk id="1032" creationId="{74943ED8-77B4-AD87-4BED-DA8C1A4ADC0A}"/>
          </ac:spMkLst>
        </pc:spChg>
        <pc:spChg chg="add del mod ord">
          <ac:chgData name="Samuel Aldous" userId="0ff3eb4db5f3e0fd" providerId="LiveId" clId="{6EFBB1F6-4657-4CEC-B12D-23333E8CDA10}" dt="2025-05-10T14:36:00.692" v="1596" actId="478"/>
          <ac:spMkLst>
            <pc:docMk/>
            <pc:sldMk cId="3190873669" sldId="256"/>
            <ac:spMk id="1035" creationId="{551CC4B5-2B0D-D5EA-BBED-60C52963ED1E}"/>
          </ac:spMkLst>
        </pc:spChg>
        <pc:graphicFrameChg chg="add del mod modGraphic">
          <ac:chgData name="Samuel Aldous" userId="0ff3eb4db5f3e0fd" providerId="LiveId" clId="{6EFBB1F6-4657-4CEC-B12D-23333E8CDA10}" dt="2025-05-10T12:50:05.190" v="1000" actId="478"/>
          <ac:graphicFrameMkLst>
            <pc:docMk/>
            <pc:sldMk cId="3190873669" sldId="256"/>
            <ac:graphicFrameMk id="24" creationId="{D4D30E36-6519-A7A4-8A7D-06E3F7B2B3D3}"/>
          </ac:graphicFrameMkLst>
        </pc:graphicFrameChg>
        <pc:picChg chg="add del mod modCrop">
          <ac:chgData name="Samuel Aldous" userId="0ff3eb4db5f3e0fd" providerId="LiveId" clId="{6EFBB1F6-4657-4CEC-B12D-23333E8CDA10}" dt="2025-05-10T12:45:20.409" v="915" actId="478"/>
          <ac:picMkLst>
            <pc:docMk/>
            <pc:sldMk cId="3190873669" sldId="256"/>
            <ac:picMk id="23" creationId="{D8E86E4F-98E1-84BE-91D6-15D060BBC61F}"/>
          </ac:picMkLst>
        </pc:picChg>
        <pc:picChg chg="add del mod">
          <ac:chgData name="Samuel Aldous" userId="0ff3eb4db5f3e0fd" providerId="LiveId" clId="{6EFBB1F6-4657-4CEC-B12D-23333E8CDA10}" dt="2025-05-10T12:36:18.673" v="841" actId="478"/>
          <ac:picMkLst>
            <pc:docMk/>
            <pc:sldMk cId="3190873669" sldId="256"/>
            <ac:picMk id="1026" creationId="{318E5796-45E8-297C-8FE6-F86CA8854F93}"/>
          </ac:picMkLst>
        </pc:picChg>
        <pc:picChg chg="add mod ord modCrop">
          <ac:chgData name="Samuel Aldous" userId="0ff3eb4db5f3e0fd" providerId="LiveId" clId="{6EFBB1F6-4657-4CEC-B12D-23333E8CDA10}" dt="2025-05-10T14:35:38.766" v="1594" actId="14100"/>
          <ac:picMkLst>
            <pc:docMk/>
            <pc:sldMk cId="3190873669" sldId="256"/>
            <ac:picMk id="1034" creationId="{7FCCDD8C-13E4-8B97-EEA0-64D9C29E3950}"/>
          </ac:picMkLst>
        </pc:picChg>
        <pc:cxnChg chg="add del mod">
          <ac:chgData name="Samuel Aldous" userId="0ff3eb4db5f3e0fd" providerId="LiveId" clId="{6EFBB1F6-4657-4CEC-B12D-23333E8CDA10}" dt="2025-05-10T12:51:28.191" v="1055" actId="478"/>
          <ac:cxnSpMkLst>
            <pc:docMk/>
            <pc:sldMk cId="3190873669" sldId="256"/>
            <ac:cxnSpMk id="28" creationId="{9C721F39-6015-581B-1106-F0D7C9B8A725}"/>
          </ac:cxnSpMkLst>
        </pc:cxnChg>
        <pc:cxnChg chg="add del">
          <ac:chgData name="Samuel Aldous" userId="0ff3eb4db5f3e0fd" providerId="LiveId" clId="{6EFBB1F6-4657-4CEC-B12D-23333E8CDA10}" dt="2025-05-10T12:51:44.197" v="1057" actId="478"/>
          <ac:cxnSpMkLst>
            <pc:docMk/>
            <pc:sldMk cId="3190873669" sldId="256"/>
            <ac:cxnSpMk id="31" creationId="{F1D21BB8-3792-1F7E-F957-FED6E727C031}"/>
          </ac:cxnSpMkLst>
        </pc:cxnChg>
        <pc:cxnChg chg="add mod">
          <ac:chgData name="Samuel Aldous" userId="0ff3eb4db5f3e0fd" providerId="LiveId" clId="{6EFBB1F6-4657-4CEC-B12D-23333E8CDA10}" dt="2025-05-10T12:53:57.294" v="1187" actId="1038"/>
          <ac:cxnSpMkLst>
            <pc:docMk/>
            <pc:sldMk cId="3190873669" sldId="256"/>
            <ac:cxnSpMk id="33" creationId="{D3C79E24-4338-2ECF-9CD4-DE904FE4B9DC}"/>
          </ac:cxnSpMkLst>
        </pc:cxnChg>
        <pc:cxnChg chg="add mod">
          <ac:chgData name="Samuel Aldous" userId="0ff3eb4db5f3e0fd" providerId="LiveId" clId="{6EFBB1F6-4657-4CEC-B12D-23333E8CDA10}" dt="2025-05-10T14:13:31.777" v="1414" actId="14100"/>
          <ac:cxnSpMkLst>
            <pc:docMk/>
            <pc:sldMk cId="3190873669" sldId="256"/>
            <ac:cxnSpMk id="38" creationId="{C2F4A1F2-C034-A86B-E069-0269A2702FA4}"/>
          </ac:cxnSpMkLst>
        </pc:cxnChg>
        <pc:cxnChg chg="add mod">
          <ac:chgData name="Samuel Aldous" userId="0ff3eb4db5f3e0fd" providerId="LiveId" clId="{6EFBB1F6-4657-4CEC-B12D-23333E8CDA10}" dt="2025-05-10T12:54:12.461" v="1191" actId="14100"/>
          <ac:cxnSpMkLst>
            <pc:docMk/>
            <pc:sldMk cId="3190873669" sldId="256"/>
            <ac:cxnSpMk id="40" creationId="{704EFCE8-2678-1B68-83C9-12D0BDA4A7F2}"/>
          </ac:cxnSpMkLst>
        </pc:cxnChg>
        <pc:cxnChg chg="add mod ord">
          <ac:chgData name="Samuel Aldous" userId="0ff3eb4db5f3e0fd" providerId="LiveId" clId="{6EFBB1F6-4657-4CEC-B12D-23333E8CDA10}" dt="2025-05-10T14:34:05.253" v="1571" actId="166"/>
          <ac:cxnSpMkLst>
            <pc:docMk/>
            <pc:sldMk cId="3190873669" sldId="256"/>
            <ac:cxnSpMk id="42" creationId="{2431291A-133B-FC9B-8D53-6916BE0073C9}"/>
          </ac:cxnSpMkLst>
        </pc:cxnChg>
        <pc:cxnChg chg="add mod">
          <ac:chgData name="Samuel Aldous" userId="0ff3eb4db5f3e0fd" providerId="LiveId" clId="{6EFBB1F6-4657-4CEC-B12D-23333E8CDA10}" dt="2025-05-10T14:13:48.544" v="1416" actId="1076"/>
          <ac:cxnSpMkLst>
            <pc:docMk/>
            <pc:sldMk cId="3190873669" sldId="256"/>
            <ac:cxnSpMk id="51" creationId="{BD4A5CF2-4968-172E-9EE4-BF1A37ADAAB4}"/>
          </ac:cxnSpMkLst>
        </pc:cxnChg>
        <pc:cxnChg chg="add mod">
          <ac:chgData name="Samuel Aldous" userId="0ff3eb4db5f3e0fd" providerId="LiveId" clId="{6EFBB1F6-4657-4CEC-B12D-23333E8CDA10}" dt="2025-05-10T14:13:48.544" v="1416" actId="1076"/>
          <ac:cxnSpMkLst>
            <pc:docMk/>
            <pc:sldMk cId="3190873669" sldId="256"/>
            <ac:cxnSpMk id="54" creationId="{7CCC2150-B004-0A72-74F6-553C20C1789A}"/>
          </ac:cxnSpMkLst>
        </pc:cxnChg>
        <pc:cxnChg chg="add mod">
          <ac:chgData name="Samuel Aldous" userId="0ff3eb4db5f3e0fd" providerId="LiveId" clId="{6EFBB1F6-4657-4CEC-B12D-23333E8CDA10}" dt="2025-05-10T12:56:24.815" v="1322" actId="1035"/>
          <ac:cxnSpMkLst>
            <pc:docMk/>
            <pc:sldMk cId="3190873669" sldId="256"/>
            <ac:cxnSpMk id="56" creationId="{7C3BAE51-CF8D-B7E5-9BAC-356101471CB3}"/>
          </ac:cxnSpMkLst>
        </pc:cxnChg>
        <pc:cxnChg chg="add del mod">
          <ac:chgData name="Samuel Aldous" userId="0ff3eb4db5f3e0fd" providerId="LiveId" clId="{6EFBB1F6-4657-4CEC-B12D-23333E8CDA10}" dt="2025-05-10T12:58:01.045" v="1406" actId="478"/>
          <ac:cxnSpMkLst>
            <pc:docMk/>
            <pc:sldMk cId="3190873669" sldId="256"/>
            <ac:cxnSpMk id="58" creationId="{B781B5BA-9263-C180-64D1-4C91CA93D2D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B8E8F-D1CB-494B-B6E4-134378C2B7A9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4523-64B7-490D-B8F1-67A4887E8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0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9B840-AB25-4D96-A6B6-A8B82B77049F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33" descr="A close up of a screen&#10;&#10;AI-generated content may be incorrect.">
            <a:extLst>
              <a:ext uri="{FF2B5EF4-FFF2-40B4-BE49-F238E27FC236}">
                <a16:creationId xmlns:a16="http://schemas.microsoft.com/office/drawing/2014/main" id="{7FCCDD8C-13E4-8B97-EEA0-64D9C29E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" t="14884" r="50541" b="50664"/>
          <a:stretch/>
        </p:blipFill>
        <p:spPr>
          <a:xfrm>
            <a:off x="1" y="22050480"/>
            <a:ext cx="10750228" cy="20821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63CF9-5DD7-2527-C130-32D90DD68B8A}"/>
              </a:ext>
            </a:extLst>
          </p:cNvPr>
          <p:cNvSpPr txBox="1"/>
          <p:nvPr/>
        </p:nvSpPr>
        <p:spPr>
          <a:xfrm>
            <a:off x="375966" y="30353"/>
            <a:ext cx="29899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GB" sz="9600" b="1" dirty="0">
                <a:latin typeface="Helvetica" panose="020B0604020202020204" pitchFamily="34" charset="0"/>
                <a:cs typeface="Helvetica" panose="020B0604020202020204" pitchFamily="34" charset="0"/>
              </a:rPr>
              <a:t>Analysing UK SARS-CoV-2 spike protein mutations via t-SNE paired with K-means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75BC-A5AD-BAA1-F8A3-D35D39425925}"/>
              </a:ext>
            </a:extLst>
          </p:cNvPr>
          <p:cNvSpPr txBox="1"/>
          <p:nvPr/>
        </p:nvSpPr>
        <p:spPr>
          <a:xfrm>
            <a:off x="733156" y="4667443"/>
            <a:ext cx="649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Context &amp; Aims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E024-A801-FD29-50C4-1D9A78177E9E}"/>
              </a:ext>
            </a:extLst>
          </p:cNvPr>
          <p:cNvSpPr txBox="1"/>
          <p:nvPr/>
        </p:nvSpPr>
        <p:spPr>
          <a:xfrm>
            <a:off x="3329360" y="22410319"/>
            <a:ext cx="359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0FB7-E046-AC0C-598F-41E04D8AAEC2}"/>
              </a:ext>
            </a:extLst>
          </p:cNvPr>
          <p:cNvSpPr txBox="1"/>
          <p:nvPr/>
        </p:nvSpPr>
        <p:spPr>
          <a:xfrm>
            <a:off x="12393281" y="4696025"/>
            <a:ext cx="500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Key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6F018-BC03-791F-EB85-C83CF2B022A5}"/>
              </a:ext>
            </a:extLst>
          </p:cNvPr>
          <p:cNvSpPr txBox="1"/>
          <p:nvPr/>
        </p:nvSpPr>
        <p:spPr>
          <a:xfrm>
            <a:off x="23264339" y="24303877"/>
            <a:ext cx="5920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Future Impacts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75A74-62CE-A7CB-9D9B-CF63E90A9C7F}"/>
              </a:ext>
            </a:extLst>
          </p:cNvPr>
          <p:cNvSpPr txBox="1"/>
          <p:nvPr/>
        </p:nvSpPr>
        <p:spPr>
          <a:xfrm>
            <a:off x="17873910" y="11423104"/>
            <a:ext cx="6962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Acknowledgments &amp; 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A8D6F-2973-0B7A-7367-A2E7DB16C973}"/>
              </a:ext>
            </a:extLst>
          </p:cNvPr>
          <p:cNvSpPr txBox="1"/>
          <p:nvPr/>
        </p:nvSpPr>
        <p:spPr>
          <a:xfrm>
            <a:off x="375966" y="6610335"/>
            <a:ext cx="5328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EABF8-11F5-6CEA-6DE9-28FF64AE3804}"/>
              </a:ext>
            </a:extLst>
          </p:cNvPr>
          <p:cNvSpPr txBox="1"/>
          <p:nvPr/>
        </p:nvSpPr>
        <p:spPr>
          <a:xfrm>
            <a:off x="24210501" y="4667444"/>
            <a:ext cx="500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1CD0C-04F2-2D54-CD5E-45E27DF591AB}"/>
              </a:ext>
            </a:extLst>
          </p:cNvPr>
          <p:cNvSpPr txBox="1"/>
          <p:nvPr/>
        </p:nvSpPr>
        <p:spPr>
          <a:xfrm>
            <a:off x="2464197" y="24294644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Data acquisition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C79E24-4338-2ECF-9CD4-DE904FE4B9DC}"/>
              </a:ext>
            </a:extLst>
          </p:cNvPr>
          <p:cNvCxnSpPr>
            <a:cxnSpLocks/>
          </p:cNvCxnSpPr>
          <p:nvPr/>
        </p:nvCxnSpPr>
        <p:spPr>
          <a:xfrm>
            <a:off x="4912470" y="25217974"/>
            <a:ext cx="0" cy="2533054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EC80CA-1AED-25AA-8603-9D7B098BFBF1}"/>
              </a:ext>
            </a:extLst>
          </p:cNvPr>
          <p:cNvSpPr txBox="1"/>
          <p:nvPr/>
        </p:nvSpPr>
        <p:spPr>
          <a:xfrm>
            <a:off x="1240062" y="27691222"/>
            <a:ext cx="777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4A1F2-C034-A86B-E069-0269A2702FA4}"/>
              </a:ext>
            </a:extLst>
          </p:cNvPr>
          <p:cNvCxnSpPr>
            <a:cxnSpLocks/>
          </p:cNvCxnSpPr>
          <p:nvPr/>
        </p:nvCxnSpPr>
        <p:spPr>
          <a:xfrm flipH="1">
            <a:off x="1941362" y="28689412"/>
            <a:ext cx="1270093" cy="1636158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4EFCE8-2678-1B68-83C9-12D0BDA4A7F2}"/>
              </a:ext>
            </a:extLst>
          </p:cNvPr>
          <p:cNvCxnSpPr>
            <a:cxnSpLocks/>
          </p:cNvCxnSpPr>
          <p:nvPr/>
        </p:nvCxnSpPr>
        <p:spPr>
          <a:xfrm>
            <a:off x="4912470" y="28543116"/>
            <a:ext cx="0" cy="2520280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FB707F-58FB-0524-C428-733BBAB0E15D}"/>
              </a:ext>
            </a:extLst>
          </p:cNvPr>
          <p:cNvSpPr txBox="1"/>
          <p:nvPr/>
        </p:nvSpPr>
        <p:spPr>
          <a:xfrm>
            <a:off x="3904358" y="31087800"/>
            <a:ext cx="31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A9A262-822D-9023-50B6-1D9E6811B6C3}"/>
              </a:ext>
            </a:extLst>
          </p:cNvPr>
          <p:cNvSpPr txBox="1"/>
          <p:nvPr/>
        </p:nvSpPr>
        <p:spPr>
          <a:xfrm>
            <a:off x="808017" y="30410352"/>
            <a:ext cx="31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4A5CF2-4968-172E-9EE4-BF1A37ADAAB4}"/>
              </a:ext>
            </a:extLst>
          </p:cNvPr>
          <p:cNvCxnSpPr>
            <a:cxnSpLocks/>
          </p:cNvCxnSpPr>
          <p:nvPr/>
        </p:nvCxnSpPr>
        <p:spPr>
          <a:xfrm>
            <a:off x="4957656" y="32011130"/>
            <a:ext cx="0" cy="2520280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EA6F9E-09D4-5A25-D81F-78DC07F701BD}"/>
              </a:ext>
            </a:extLst>
          </p:cNvPr>
          <p:cNvSpPr txBox="1"/>
          <p:nvPr/>
        </p:nvSpPr>
        <p:spPr>
          <a:xfrm>
            <a:off x="2559545" y="34531410"/>
            <a:ext cx="586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Cluster selection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AE61A-D7CC-5CCC-A898-CBC3BB5B6361}"/>
              </a:ext>
            </a:extLst>
          </p:cNvPr>
          <p:cNvSpPr txBox="1"/>
          <p:nvPr/>
        </p:nvSpPr>
        <p:spPr>
          <a:xfrm>
            <a:off x="2611507" y="37844922"/>
            <a:ext cx="586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Mutation profiling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CC2150-B004-0A72-74F6-553C20C1789A}"/>
              </a:ext>
            </a:extLst>
          </p:cNvPr>
          <p:cNvCxnSpPr>
            <a:cxnSpLocks/>
          </p:cNvCxnSpPr>
          <p:nvPr/>
        </p:nvCxnSpPr>
        <p:spPr>
          <a:xfrm>
            <a:off x="4957656" y="35239860"/>
            <a:ext cx="0" cy="2520280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3BAE51-CF8D-B7E5-9BAC-356101471CB3}"/>
              </a:ext>
            </a:extLst>
          </p:cNvPr>
          <p:cNvCxnSpPr>
            <a:cxnSpLocks/>
          </p:cNvCxnSpPr>
          <p:nvPr/>
        </p:nvCxnSpPr>
        <p:spPr>
          <a:xfrm>
            <a:off x="4950159" y="38624236"/>
            <a:ext cx="0" cy="2520280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B41813-D9CB-C70A-69F0-42AA552540E8}"/>
              </a:ext>
            </a:extLst>
          </p:cNvPr>
          <p:cNvSpPr txBox="1"/>
          <p:nvPr/>
        </p:nvSpPr>
        <p:spPr>
          <a:xfrm>
            <a:off x="2248176" y="41280467"/>
            <a:ext cx="676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Lineage assignment</a:t>
            </a:r>
          </a:p>
        </p:txBody>
      </p:sp>
      <p:sp>
        <p:nvSpPr>
          <p:cNvPr id="1031" name="Arrow: Bent 1030">
            <a:extLst>
              <a:ext uri="{FF2B5EF4-FFF2-40B4-BE49-F238E27FC236}">
                <a16:creationId xmlns:a16="http://schemas.microsoft.com/office/drawing/2014/main" id="{7C9DCCCE-FBC3-236D-A813-30BBE9BD287A}"/>
              </a:ext>
            </a:extLst>
          </p:cNvPr>
          <p:cNvSpPr/>
          <p:nvPr/>
        </p:nvSpPr>
        <p:spPr>
          <a:xfrm>
            <a:off x="4843022" y="26226417"/>
            <a:ext cx="1296131" cy="471431"/>
          </a:xfrm>
          <a:prstGeom prst="bentArrow">
            <a:avLst>
              <a:gd name="adj1" fmla="val 25000"/>
              <a:gd name="adj2" fmla="val 39843"/>
              <a:gd name="adj3" fmla="val 32190"/>
              <a:gd name="adj4" fmla="val 2424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4943ED8-77B4-AD87-4BED-DA8C1A4ADC0A}"/>
              </a:ext>
            </a:extLst>
          </p:cNvPr>
          <p:cNvSpPr txBox="1"/>
          <p:nvPr/>
        </p:nvSpPr>
        <p:spPr>
          <a:xfrm>
            <a:off x="6213981" y="25585844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Temporal and general trends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31291A-133B-FC9B-8D53-6916BE0073C9}"/>
              </a:ext>
            </a:extLst>
          </p:cNvPr>
          <p:cNvCxnSpPr>
            <a:cxnSpLocks/>
          </p:cNvCxnSpPr>
          <p:nvPr/>
        </p:nvCxnSpPr>
        <p:spPr>
          <a:xfrm>
            <a:off x="7504758" y="28689412"/>
            <a:ext cx="1080121" cy="1636158"/>
          </a:xfrm>
          <a:prstGeom prst="straightConnector1">
            <a:avLst/>
          </a:prstGeom>
          <a:ln w="139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72C768-8D38-1919-9E2E-CCAF17AD9A3B}"/>
              </a:ext>
            </a:extLst>
          </p:cNvPr>
          <p:cNvSpPr txBox="1"/>
          <p:nvPr/>
        </p:nvSpPr>
        <p:spPr>
          <a:xfrm>
            <a:off x="7576766" y="30400430"/>
            <a:ext cx="317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31908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Aldous</dc:creator>
  <cp:lastModifiedBy>Aldous, Samuel (Old Pupil)</cp:lastModifiedBy>
  <cp:revision>1</cp:revision>
  <dcterms:created xsi:type="dcterms:W3CDTF">2025-05-09T18:02:41Z</dcterms:created>
  <dcterms:modified xsi:type="dcterms:W3CDTF">2025-05-10T14:36:16Z</dcterms:modified>
</cp:coreProperties>
</file>