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8" dt="2025-03-29T17:09:33.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3-30T10:12:13.698" v="4152" actId="20577"/>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30T09:59:45.317" v="4030" actId="14100"/>
        <pc:sldMkLst>
          <pc:docMk/>
          <pc:sldMk cId="2377589347" sldId="257"/>
        </pc:sldMkLst>
        <pc:spChg chg="add mod">
          <ac:chgData name="Samuel Aldous" userId="0ff3eb4db5f3e0fd" providerId="LiveId" clId="{7273B22C-C245-4F33-9671-B4FF89330F8E}" dt="2025-03-30T09:59:12.156" v="4027" actId="1035"/>
          <ac:spMkLst>
            <pc:docMk/>
            <pc:sldMk cId="2377589347" sldId="257"/>
            <ac:spMk id="5" creationId="{B6363686-1F29-900F-C786-F41F94FA357E}"/>
          </ac:spMkLst>
        </pc:spChg>
        <pc:picChg chg="del mod">
          <ac:chgData name="Samuel Aldous" userId="0ff3eb4db5f3e0fd" providerId="LiveId" clId="{7273B22C-C245-4F33-9671-B4FF89330F8E}" dt="2025-03-30T09:47:46.531" v="3893" actId="478"/>
          <ac:picMkLst>
            <pc:docMk/>
            <pc:sldMk cId="2377589347" sldId="257"/>
            <ac:picMk id="2" creationId="{0C6A1559-6B97-4EEC-A9DD-EBB650E21979}"/>
          </ac:picMkLst>
        </pc:picChg>
        <pc:picChg chg="add mod">
          <ac:chgData name="Samuel Aldous" userId="0ff3eb4db5f3e0fd" providerId="LiveId" clId="{7273B22C-C245-4F33-9671-B4FF89330F8E}" dt="2025-03-30T09:59:45.317" v="4030" actId="14100"/>
          <ac:picMkLst>
            <pc:docMk/>
            <pc:sldMk cId="2377589347" sldId="257"/>
            <ac:picMk id="4" creationId="{48B2FCF7-B52A-1EEE-5EE3-F7B390A435D8}"/>
          </ac:picMkLst>
        </pc:picChg>
      </pc:sldChg>
      <pc:sldChg chg="addSp delSp modSp new mod">
        <pc:chgData name="Samuel Aldous" userId="0ff3eb4db5f3e0fd" providerId="LiveId" clId="{7273B22C-C245-4F33-9671-B4FF89330F8E}" dt="2025-03-30T10:12:13.698" v="4152" actId="20577"/>
        <pc:sldMkLst>
          <pc:docMk/>
          <pc:sldMk cId="2660082026" sldId="258"/>
        </pc:sldMkLst>
        <pc:spChg chg="add mod">
          <ac:chgData name="Samuel Aldous" userId="0ff3eb4db5f3e0fd" providerId="LiveId" clId="{7273B22C-C245-4F33-9671-B4FF89330F8E}" dt="2025-03-30T10:12:13.698" v="4152" actId="20577"/>
          <ac:spMkLst>
            <pc:docMk/>
            <pc:sldMk cId="2660082026" sldId="258"/>
            <ac:spMk id="5" creationId="{DF6F1468-5F50-38E0-467A-7F174CFE8F43}"/>
          </ac:spMkLst>
        </pc:spChg>
        <pc:picChg chg="add del mod">
          <ac:chgData name="Samuel Aldous" userId="0ff3eb4db5f3e0fd" providerId="LiveId" clId="{7273B22C-C245-4F33-9671-B4FF89330F8E}" dt="2025-03-30T10:07:11.476" v="4077" actId="478"/>
          <ac:picMkLst>
            <pc:docMk/>
            <pc:sldMk cId="2660082026" sldId="258"/>
            <ac:picMk id="3" creationId="{98F6940B-0659-36C1-98CA-A0254E38CE15}"/>
          </ac:picMkLst>
        </pc:picChg>
        <pc:picChg chg="del mod">
          <ac:chgData name="Samuel Aldous" userId="0ff3eb4db5f3e0fd" providerId="LiveId" clId="{7273B22C-C245-4F33-9671-B4FF89330F8E}" dt="2025-03-30T09:47:51.301" v="3894" actId="478"/>
          <ac:picMkLst>
            <pc:docMk/>
            <pc:sldMk cId="2660082026" sldId="258"/>
            <ac:picMk id="4" creationId="{B76652E6-CED2-41D1-8DEE-59F278B2351E}"/>
          </ac:picMkLst>
        </pc:picChg>
        <pc:picChg chg="add mod">
          <ac:chgData name="Samuel Aldous" userId="0ff3eb4db5f3e0fd" providerId="LiveId" clId="{7273B22C-C245-4F33-9671-B4FF89330F8E}" dt="2025-03-30T10:07:43.928" v="4086" actId="14100"/>
          <ac:picMkLst>
            <pc:docMk/>
            <pc:sldMk cId="2660082026" sldId="258"/>
            <ac:picMk id="7" creationId="{850AC340-255D-0C4F-E3F4-B3BC8E6E8D45}"/>
          </ac:picMkLst>
        </pc:picChg>
      </pc:sldChg>
      <pc:sldChg chg="addSp modSp new mod">
        <pc:chgData name="Samuel Aldous" userId="0ff3eb4db5f3e0fd" providerId="LiveId" clId="{7273B22C-C245-4F33-9671-B4FF89330F8E}" dt="2025-03-29T17:16:27.633" v="3892" actId="113"/>
        <pc:sldMkLst>
          <pc:docMk/>
          <pc:sldMk cId="2544863509" sldId="259"/>
        </pc:sldMkLst>
        <pc:spChg chg="add mod">
          <ac:chgData name="Samuel Aldous" userId="0ff3eb4db5f3e0fd" providerId="LiveId" clId="{7273B22C-C245-4F33-9671-B4FF89330F8E}" dt="2025-03-29T17:16:27.633" v="3892" actId="113"/>
          <ac:spMkLst>
            <pc:docMk/>
            <pc:sldMk cId="2544863509" sldId="259"/>
            <ac:spMk id="2" creationId="{916AE047-FCCB-B2BC-F40C-9D29AEE4FC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31/03/2025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31/03/2025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31/03/2025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5670695"/>
            <a:ext cx="12192000" cy="120032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0" y="0"/>
            <a:ext cx="12192000" cy="574040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6015631"/>
            <a:ext cx="12192001"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a:t>
            </a:r>
            <a:r>
              <a:rPr lang="en-GB" sz="1200">
                <a:latin typeface="Arial" panose="020B0604020202020204" pitchFamily="34" charset="0"/>
                <a:cs typeface="Arial" panose="020B0604020202020204" pitchFamily="34" charset="0"/>
              </a:rPr>
              <a:t>2.25. </a:t>
            </a:r>
            <a:r>
              <a:rPr lang="en-GB" sz="1200" b="1">
                <a:latin typeface="Arial" panose="020B0604020202020204" pitchFamily="34" charset="0"/>
                <a:cs typeface="Arial" panose="020B0604020202020204" pitchFamily="34" charset="0"/>
              </a:rPr>
              <a:t>B</a:t>
            </a:r>
            <a:r>
              <a:rPr lang="en-GB" sz="120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0" y="0"/>
            <a:ext cx="12192000" cy="6075680"/>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355107" y="5601810"/>
            <a:ext cx="1020932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in 3 or 7</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92480" y="5100320"/>
            <a:ext cx="107289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of the UK SARS-CoV-2 spike glycoprotein dataset, showing X distinct clusters using two different dimensionality reduction techniques.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a:t>
            </a:r>
          </a:p>
        </p:txBody>
      </p:sp>
    </p:spTree>
    <p:extLst>
      <p:ext uri="{BB962C8B-B14F-4D97-AF65-F5344CB8AC3E}">
        <p14:creationId xmlns:p14="http://schemas.microsoft.com/office/powerpoint/2010/main" val="254486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TotalTime>
  <Words>593</Words>
  <Application>Microsoft Office PowerPoint</Application>
  <PresentationFormat>Widescreen</PresentationFormat>
  <Paragraphs>7</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10</cp:revision>
  <dcterms:created xsi:type="dcterms:W3CDTF">2025-03-04T14:31:09Z</dcterms:created>
  <dcterms:modified xsi:type="dcterms:W3CDTF">2025-03-31T15:58:14Z</dcterms:modified>
</cp:coreProperties>
</file>