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ldous" userId="0ff3eb4db5f3e0fd" providerId="LiveId" clId="{7273B22C-C245-4F33-9671-B4FF89330F8E}"/>
    <pc:docChg chg="modSld">
      <pc:chgData name="Samuel Aldous" userId="0ff3eb4db5f3e0fd" providerId="LiveId" clId="{7273B22C-C245-4F33-9671-B4FF89330F8E}" dt="2025-03-04T14:38:14.319" v="5" actId="14100"/>
      <pc:docMkLst>
        <pc:docMk/>
      </pc:docMkLst>
      <pc:sldChg chg="modSp mod">
        <pc:chgData name="Samuel Aldous" userId="0ff3eb4db5f3e0fd" providerId="LiveId" clId="{7273B22C-C245-4F33-9671-B4FF89330F8E}" dt="2025-03-04T14:38:14.319" v="5" actId="14100"/>
        <pc:sldMkLst>
          <pc:docMk/>
          <pc:sldMk cId="594746656" sldId="256"/>
        </pc:sldMkLst>
        <pc:spChg chg="mod">
          <ac:chgData name="Samuel Aldous" userId="0ff3eb4db5f3e0fd" providerId="LiveId" clId="{7273B22C-C245-4F33-9671-B4FF89330F8E}" dt="2025-03-04T14:38:14.319" v="5" actId="14100"/>
          <ac:spMkLst>
            <pc:docMk/>
            <pc:sldMk cId="594746656" sldId="256"/>
            <ac:spMk id="6" creationId="{7077D6E7-985E-13D7-E961-5510674156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88C-A4C7-9FD1-610C-2B916A939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349F2-373B-BA52-39F5-EF8621884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BD89-7C9E-9B4F-B6E3-2CB6429E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C015-ECD1-AAA6-8A0F-1E5F83EB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E0A3-0FEE-7FFD-940B-CE5C7CC8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319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1611-F877-A5AF-D39F-6C1A282C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8B1DF-715E-300E-561A-D7324F8FB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436E-6914-6933-DAD5-8F2282E7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7C9D-AB5F-4302-B3F7-1A2C828F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1E06-1BC1-AACC-9FB9-61DD96A8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8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A965E-CB43-640A-F3EC-C7E567FE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2B123-F4E2-B84C-AB8A-E5197A64D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4156-BBB9-A65D-BB3F-B10392AA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0A20E-7005-FE0B-726D-07B25DA6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D343-D04D-0099-DD8B-CF76C49B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3F67-0197-D799-759C-9EEED5EA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D132E-69DF-9018-E2A7-E02456109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B905-08FC-B66D-C097-AB5D1579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0C75-C510-971C-D8DC-A18BAB0A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93994-38BA-9ED2-DBC0-F73CFAE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53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F533-C006-993E-212A-8FEEB81B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16B6A-2254-6855-8FBE-10DD1477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0FD81-BD8C-F785-8AE8-D42955B1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364B-A687-9E36-4599-87CA6424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7523-1DD6-58BA-6144-534CD0BE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95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4497-146E-D01E-6B5D-3FC954F2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B807-15D6-24AF-D103-455BAFECE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CF1-5C23-DFC0-80E0-9BF4EC678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A4D93-B19E-EE29-F310-B286D4E6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B5AB-B26C-BC2C-753F-29B654F0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FDDB6-6A9B-9E4F-BEFD-32284CEB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7076-5D0A-EAE7-BBD6-E65D07AF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52606-E62F-E7A8-EAAF-A34B8E24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0B35C-3DD0-3689-2794-B302862A3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F5268-A40A-A61E-FC4C-6DC76CCD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76F7-B6FF-148B-B24E-0E7F21DF7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58704-1A8F-E8E9-5988-947B1B11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45EDF-A0BD-856A-22C4-CBC4D976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28032-878C-181D-CD8B-E0969CDA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4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7709-BDDD-CBBA-4007-03216EDA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1D14A-016E-5E28-E575-66AC6DFA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4908A-EED1-0DE7-781D-6F45ADC9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F0667-5A8C-3018-6E43-E935EB66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3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04CA95-E029-42DC-2C6B-A6526F6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D7AE8-AAD9-669A-BB51-F3631411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B75E3-87CD-6D1A-09B2-869208CA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EEE0-3940-8F7C-C2BF-FB4D4976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0954-9D8D-0AC3-B67B-F1FD24820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83FAF-AF8D-3540-6E14-B5F83E36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388CA-624B-77F4-43AB-4392EC9F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1A156-97B2-8D06-C8C7-6BE64C0A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3A64E-BEAC-CD3B-7CFF-B5D7BC31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7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0BD1-28EB-A705-7C3A-48F3C3C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EBC1B-5B4C-62F6-06D0-84EBA8BF5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95053-4223-2877-6193-F4A411C9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96224-6989-2C2D-7B32-17111CEC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8CBE9-27B4-9449-3CB2-F5E4AAFB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A092C-564C-BEE1-1853-76D1F20C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46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FCCE2-10BF-9E69-4509-682156AE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738DB-4DCD-3E5C-32BB-CE7E20170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D758-B89E-7C98-D7D5-DBF9FDC69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7242C-12C5-4BCA-8614-627256A12318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2C45-517A-4249-DAD4-E916ECAF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034F-72BA-AC46-DFF3-4F23DBA30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1D993-5569-4EFB-97E1-D0A3EDA586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08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87C448B-3197-3822-276D-7FE2275A5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0"/>
            <a:ext cx="8083298" cy="5019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7D6E7-985E-13D7-E961-55106741562A}"/>
              </a:ext>
            </a:extLst>
          </p:cNvPr>
          <p:cNvSpPr txBox="1"/>
          <p:nvPr/>
        </p:nvSpPr>
        <p:spPr>
          <a:xfrm>
            <a:off x="1879600" y="4907280"/>
            <a:ext cx="8351520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Figure 1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The number of sequences per day from 2020 – 2024.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overall the number of sequences per day from years 2020 – 2024. The coloured zones represent the emergence of a new strain of SARS-CoV-2. Yellow – beta, red – alpha, purple – delta, pink – gamma, green - omicron. Also on the plot are specific dates showing the first use of that vaccine. A generalised linear model has been used.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number of sequences per day for 2020.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number of sequences per day for 2021.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number of sequences per day for 2022.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number of sequences per day for 2023.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 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number of sequences per day for 2023. </a:t>
            </a:r>
            <a:r>
              <a:rPr lang="en-GB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 </a:t>
            </a:r>
            <a:r>
              <a:rPr lang="en-GB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number of sequences per day for 2024.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4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Aldous, Samuel (Old Pupil)</dc:creator>
  <cp:lastModifiedBy>Samuel Aldous</cp:lastModifiedBy>
  <cp:revision>1</cp:revision>
  <dcterms:created xsi:type="dcterms:W3CDTF">2025-03-04T14:31:09Z</dcterms:created>
  <dcterms:modified xsi:type="dcterms:W3CDTF">2025-03-04T14:38:23Z</dcterms:modified>
</cp:coreProperties>
</file>