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8" dt="2025-03-29T17:09:33.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3-29T17:16:27.633" v="3892" actId="113"/>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28T19:32:22.057" v="3168" actId="403"/>
        <pc:sldMkLst>
          <pc:docMk/>
          <pc:sldMk cId="2377589347" sldId="257"/>
        </pc:sldMkLst>
        <pc:spChg chg="add mod">
          <ac:chgData name="Samuel Aldous" userId="0ff3eb4db5f3e0fd" providerId="LiveId" clId="{7273B22C-C245-4F33-9671-B4FF89330F8E}" dt="2025-03-28T19:32:22.057" v="3168" actId="403"/>
          <ac:spMkLst>
            <pc:docMk/>
            <pc:sldMk cId="2377589347" sldId="257"/>
            <ac:spMk id="5" creationId="{B6363686-1F29-900F-C786-F41F94FA357E}"/>
          </ac:spMkLst>
        </pc:spChg>
        <pc:picChg chg="mod">
          <ac:chgData name="Samuel Aldous" userId="0ff3eb4db5f3e0fd" providerId="LiveId" clId="{7273B22C-C245-4F33-9671-B4FF89330F8E}" dt="2025-03-28T19:31:32.527" v="3153" actId="14100"/>
          <ac:picMkLst>
            <pc:docMk/>
            <pc:sldMk cId="2377589347" sldId="257"/>
            <ac:picMk id="2" creationId="{0C6A1559-6B97-4EEC-A9DD-EBB650E21979}"/>
          </ac:picMkLst>
        </pc:picChg>
      </pc:sldChg>
      <pc:sldChg chg="addSp delSp modSp new mod">
        <pc:chgData name="Samuel Aldous" userId="0ff3eb4db5f3e0fd" providerId="LiveId" clId="{7273B22C-C245-4F33-9671-B4FF89330F8E}" dt="2025-03-28T19:32:13.409" v="3167" actId="1035"/>
        <pc:sldMkLst>
          <pc:docMk/>
          <pc:sldMk cId="2660082026" sldId="258"/>
        </pc:sldMkLst>
        <pc:spChg chg="add mod">
          <ac:chgData name="Samuel Aldous" userId="0ff3eb4db5f3e0fd" providerId="LiveId" clId="{7273B22C-C245-4F33-9671-B4FF89330F8E}" dt="2025-03-28T19:32:13.409" v="3167" actId="1035"/>
          <ac:spMkLst>
            <pc:docMk/>
            <pc:sldMk cId="2660082026" sldId="258"/>
            <ac:spMk id="5" creationId="{DF6F1468-5F50-38E0-467A-7F174CFE8F43}"/>
          </ac:spMkLst>
        </pc:spChg>
        <pc:picChg chg="mod">
          <ac:chgData name="Samuel Aldous" userId="0ff3eb4db5f3e0fd" providerId="LiveId" clId="{7273B22C-C245-4F33-9671-B4FF89330F8E}" dt="2025-03-28T19:32:04.006" v="3155" actId="552"/>
          <ac:picMkLst>
            <pc:docMk/>
            <pc:sldMk cId="2660082026" sldId="258"/>
            <ac:picMk id="4" creationId="{B76652E6-CED2-41D1-8DEE-59F278B2351E}"/>
          </ac:picMkLst>
        </pc:picChg>
      </pc:sldChg>
      <pc:sldChg chg="addSp modSp new mod">
        <pc:chgData name="Samuel Aldous" userId="0ff3eb4db5f3e0fd" providerId="LiveId" clId="{7273B22C-C245-4F33-9671-B4FF89330F8E}" dt="2025-03-29T17:16:27.633" v="3892" actId="113"/>
        <pc:sldMkLst>
          <pc:docMk/>
          <pc:sldMk cId="2544863509" sldId="259"/>
        </pc:sldMkLst>
        <pc:spChg chg="add mod">
          <ac:chgData name="Samuel Aldous" userId="0ff3eb4db5f3e0fd" providerId="LiveId" clId="{7273B22C-C245-4F33-9671-B4FF89330F8E}" dt="2025-03-29T17:16:27.633" v="3892" actId="113"/>
          <ac:spMkLst>
            <pc:docMk/>
            <pc:sldMk cId="2544863509" sldId="259"/>
            <ac:spMk id="2" creationId="{916AE047-FCCB-B2BC-F40C-9D29AEE4FC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29/03/2025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29/03/2025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3837540"/>
            <a:ext cx="12192000" cy="1600438"/>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2. A </a:t>
            </a:r>
            <a:r>
              <a:rPr lang="en-GB" sz="14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400" dirty="0">
                <a:latin typeface="Arial" panose="020B0604020202020204" pitchFamily="34" charset="0"/>
                <a:cs typeface="Arial" panose="020B0604020202020204" pitchFamily="34" charset="0"/>
              </a:rPr>
              <a:t>χ2 = 1558575, </a:t>
            </a:r>
            <a:r>
              <a:rPr lang="en-GB" sz="1400" dirty="0" err="1">
                <a:latin typeface="Arial" panose="020B0604020202020204" pitchFamily="34" charset="0"/>
                <a:cs typeface="Arial" panose="020B0604020202020204" pitchFamily="34" charset="0"/>
              </a:rPr>
              <a:t>d.f.</a:t>
            </a:r>
            <a:r>
              <a:rPr lang="en-GB" sz="14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400" b="1" dirty="0">
                <a:latin typeface="Arial" panose="020B0604020202020204" pitchFamily="34" charset="0"/>
                <a:cs typeface="Arial" panose="020B0604020202020204" pitchFamily="34" charset="0"/>
              </a:rPr>
              <a:t>. B</a:t>
            </a:r>
            <a:r>
              <a:rPr lang="en-GB" sz="14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4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C6A1559-6B97-4EEC-A9DD-EBB650E21979}"/>
              </a:ext>
            </a:extLst>
          </p:cNvPr>
          <p:cNvPicPr>
            <a:picLocks noChangeAspect="1"/>
          </p:cNvPicPr>
          <p:nvPr/>
        </p:nvPicPr>
        <p:blipFill rotWithShape="1">
          <a:blip r:embed="rId2"/>
          <a:srcRect b="5177"/>
          <a:stretch/>
        </p:blipFill>
        <p:spPr>
          <a:xfrm>
            <a:off x="0" y="-1"/>
            <a:ext cx="12192000" cy="3615436"/>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4450991"/>
            <a:ext cx="1219200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652E6-CED2-41D1-8DEE-59F278B23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4208015"/>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92480" y="5100320"/>
            <a:ext cx="107289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2D visualisations of the UK SARS-CoV-2 spike glycoprotein dataset, showing X distinct clusters using two different dimensionality reduction techniques.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a:t>
            </a:r>
          </a:p>
        </p:txBody>
      </p:sp>
    </p:spTree>
    <p:extLst>
      <p:ext uri="{BB962C8B-B14F-4D97-AF65-F5344CB8AC3E}">
        <p14:creationId xmlns:p14="http://schemas.microsoft.com/office/powerpoint/2010/main" val="254486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Widescreen</PresentationFormat>
  <Paragraphs>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Aldous, Samuel (Old Pupil)</cp:lastModifiedBy>
  <cp:revision>4</cp:revision>
  <dcterms:created xsi:type="dcterms:W3CDTF">2025-03-04T14:31:09Z</dcterms:created>
  <dcterms:modified xsi:type="dcterms:W3CDTF">2025-03-29T17:16:27Z</dcterms:modified>
</cp:coreProperties>
</file>