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BB1F6-4657-4CEC-B12D-23333E8CDA10}" v="8" dt="2025-05-09T18:32:11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1" d="100"/>
          <a:sy n="21" d="100"/>
        </p:scale>
        <p:origin x="18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Aldous" userId="0ff3eb4db5f3e0fd" providerId="LiveId" clId="{6EFBB1F6-4657-4CEC-B12D-23333E8CDA10}"/>
    <pc:docChg chg="custSel addSld modSld">
      <pc:chgData name="Samuel Aldous" userId="0ff3eb4db5f3e0fd" providerId="LiveId" clId="{6EFBB1F6-4657-4CEC-B12D-23333E8CDA10}" dt="2025-05-09T18:32:48.402" v="500" actId="14100"/>
      <pc:docMkLst>
        <pc:docMk/>
      </pc:docMkLst>
      <pc:sldChg chg="addSp delSp modSp new mod">
        <pc:chgData name="Samuel Aldous" userId="0ff3eb4db5f3e0fd" providerId="LiveId" clId="{6EFBB1F6-4657-4CEC-B12D-23333E8CDA10}" dt="2025-05-09T18:32:48.402" v="500" actId="14100"/>
        <pc:sldMkLst>
          <pc:docMk/>
          <pc:sldMk cId="3190873669" sldId="256"/>
        </pc:sldMkLst>
        <pc:spChg chg="del">
          <ac:chgData name="Samuel Aldous" userId="0ff3eb4db5f3e0fd" providerId="LiveId" clId="{6EFBB1F6-4657-4CEC-B12D-23333E8CDA10}" dt="2025-05-09T18:09:11.790" v="1" actId="478"/>
          <ac:spMkLst>
            <pc:docMk/>
            <pc:sldMk cId="3190873669" sldId="256"/>
            <ac:spMk id="2" creationId="{3390F2EE-6AE2-D8AC-0DA0-F51D4A5FB2B1}"/>
          </ac:spMkLst>
        </pc:spChg>
        <pc:spChg chg="del">
          <ac:chgData name="Samuel Aldous" userId="0ff3eb4db5f3e0fd" providerId="LiveId" clId="{6EFBB1F6-4657-4CEC-B12D-23333E8CDA10}" dt="2025-05-09T18:09:14.146" v="2" actId="478"/>
          <ac:spMkLst>
            <pc:docMk/>
            <pc:sldMk cId="3190873669" sldId="256"/>
            <ac:spMk id="3" creationId="{6593F312-99F3-E385-8DF3-A7C247E86769}"/>
          </ac:spMkLst>
        </pc:spChg>
        <pc:spChg chg="add mod">
          <ac:chgData name="Samuel Aldous" userId="0ff3eb4db5f3e0fd" providerId="LiveId" clId="{6EFBB1F6-4657-4CEC-B12D-23333E8CDA10}" dt="2025-05-09T18:29:15.237" v="185" actId="404"/>
          <ac:spMkLst>
            <pc:docMk/>
            <pc:sldMk cId="3190873669" sldId="256"/>
            <ac:spMk id="4" creationId="{7E063CF9-5DD7-2527-C130-32D90DD68B8A}"/>
          </ac:spMkLst>
        </pc:spChg>
        <pc:spChg chg="add mod">
          <ac:chgData name="Samuel Aldous" userId="0ff3eb4db5f3e0fd" providerId="LiveId" clId="{6EFBB1F6-4657-4CEC-B12D-23333E8CDA10}" dt="2025-05-09T18:30:25.847" v="238" actId="14100"/>
          <ac:spMkLst>
            <pc:docMk/>
            <pc:sldMk cId="3190873669" sldId="256"/>
            <ac:spMk id="5" creationId="{99AC75BC-A5AD-BAA1-F8A3-D35D39425925}"/>
          </ac:spMkLst>
        </pc:spChg>
        <pc:spChg chg="add mod">
          <ac:chgData name="Samuel Aldous" userId="0ff3eb4db5f3e0fd" providerId="LiveId" clId="{6EFBB1F6-4657-4CEC-B12D-23333E8CDA10}" dt="2025-05-09T18:31:15.552" v="371" actId="1038"/>
          <ac:spMkLst>
            <pc:docMk/>
            <pc:sldMk cId="3190873669" sldId="256"/>
            <ac:spMk id="6" creationId="{4408E024-A801-FD29-50C4-1D9A78177E9E}"/>
          </ac:spMkLst>
        </pc:spChg>
        <pc:spChg chg="add mod">
          <ac:chgData name="Samuel Aldous" userId="0ff3eb4db5f3e0fd" providerId="LiveId" clId="{6EFBB1F6-4657-4CEC-B12D-23333E8CDA10}" dt="2025-05-09T18:31:18.728" v="375" actId="1037"/>
          <ac:spMkLst>
            <pc:docMk/>
            <pc:sldMk cId="3190873669" sldId="256"/>
            <ac:spMk id="7" creationId="{CC990FB7-E046-AC0C-598F-41E04D8AAEC2}"/>
          </ac:spMkLst>
        </pc:spChg>
        <pc:spChg chg="add mod">
          <ac:chgData name="Samuel Aldous" userId="0ff3eb4db5f3e0fd" providerId="LiveId" clId="{6EFBB1F6-4657-4CEC-B12D-23333E8CDA10}" dt="2025-05-09T18:31:53.603" v="412" actId="20577"/>
          <ac:spMkLst>
            <pc:docMk/>
            <pc:sldMk cId="3190873669" sldId="256"/>
            <ac:spMk id="8" creationId="{D12DF443-9E4C-0BE9-BC8C-B6BDFD5B16D6}"/>
          </ac:spMkLst>
        </pc:spChg>
        <pc:spChg chg="add mod">
          <ac:chgData name="Samuel Aldous" userId="0ff3eb4db5f3e0fd" providerId="LiveId" clId="{6EFBB1F6-4657-4CEC-B12D-23333E8CDA10}" dt="2025-05-09T18:32:10.459" v="441" actId="1076"/>
          <ac:spMkLst>
            <pc:docMk/>
            <pc:sldMk cId="3190873669" sldId="256"/>
            <ac:spMk id="9" creationId="{4206F018-BC03-791F-EB85-C83CF2B022A5}"/>
          </ac:spMkLst>
        </pc:spChg>
        <pc:spChg chg="add mod">
          <ac:chgData name="Samuel Aldous" userId="0ff3eb4db5f3e0fd" providerId="LiveId" clId="{6EFBB1F6-4657-4CEC-B12D-23333E8CDA10}" dt="2025-05-09T18:32:48.402" v="500" actId="14100"/>
          <ac:spMkLst>
            <pc:docMk/>
            <pc:sldMk cId="3190873669" sldId="256"/>
            <ac:spMk id="10" creationId="{2D675A74-62CE-A7CB-9D9B-CF63E90A9C7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B8E8F-D1CB-494B-B6E4-134378C2B7A9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54523-64B7-490D-B8F1-67A4887E833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086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35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52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3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8105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798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71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7877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49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509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459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9B840-AB25-4D96-A6B6-A8B82B77049F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9B840-AB25-4D96-A6B6-A8B82B77049F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0293C8-06B5-40DC-BF7C-C8AEDBC11B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516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E063CF9-5DD7-2527-C130-32D90DD68B8A}"/>
              </a:ext>
            </a:extLst>
          </p:cNvPr>
          <p:cNvSpPr txBox="1"/>
          <p:nvPr/>
        </p:nvSpPr>
        <p:spPr>
          <a:xfrm>
            <a:off x="3472310" y="24633"/>
            <a:ext cx="23402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200" b="1" dirty="0">
                <a:latin typeface="Arial" panose="020B0604020202020204" pitchFamily="34" charset="0"/>
                <a:cs typeface="Arial" panose="020B0604020202020204" pitchFamily="34" charset="0"/>
              </a:rPr>
              <a:t>Analysing UK SARS-CoV-2 spike protein mutations via t-SNE paired with K-means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C75BC-A5AD-BAA1-F8A3-D35D39425925}"/>
              </a:ext>
            </a:extLst>
          </p:cNvPr>
          <p:cNvSpPr txBox="1"/>
          <p:nvPr/>
        </p:nvSpPr>
        <p:spPr>
          <a:xfrm>
            <a:off x="0" y="4696026"/>
            <a:ext cx="64966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Context and Aims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08E024-A801-FD29-50C4-1D9A78177E9E}"/>
              </a:ext>
            </a:extLst>
          </p:cNvPr>
          <p:cNvSpPr txBox="1"/>
          <p:nvPr/>
        </p:nvSpPr>
        <p:spPr>
          <a:xfrm>
            <a:off x="9163076" y="4710315"/>
            <a:ext cx="35982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Workflow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90FB7-E046-AC0C-598F-41E04D8AAEC2}"/>
              </a:ext>
            </a:extLst>
          </p:cNvPr>
          <p:cNvSpPr txBox="1"/>
          <p:nvPr/>
        </p:nvSpPr>
        <p:spPr>
          <a:xfrm>
            <a:off x="15713670" y="4710316"/>
            <a:ext cx="41033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Key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2DF443-9E4C-0BE9-BC8C-B6BDFD5B16D6}"/>
              </a:ext>
            </a:extLst>
          </p:cNvPr>
          <p:cNvSpPr txBox="1"/>
          <p:nvPr/>
        </p:nvSpPr>
        <p:spPr>
          <a:xfrm>
            <a:off x="24354629" y="4710315"/>
            <a:ext cx="5920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06F018-BC03-791F-EB85-C83CF2B022A5}"/>
              </a:ext>
            </a:extLst>
          </p:cNvPr>
          <p:cNvSpPr txBox="1"/>
          <p:nvPr/>
        </p:nvSpPr>
        <p:spPr>
          <a:xfrm>
            <a:off x="24388492" y="17009393"/>
            <a:ext cx="59205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Future Impacts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675A74-62CE-A7CB-9D9B-CF63E90A9C7F}"/>
              </a:ext>
            </a:extLst>
          </p:cNvPr>
          <p:cNvSpPr txBox="1"/>
          <p:nvPr/>
        </p:nvSpPr>
        <p:spPr>
          <a:xfrm>
            <a:off x="23346518" y="26802481"/>
            <a:ext cx="69625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6000" dirty="0">
                <a:latin typeface="Arial" panose="020B0604020202020204" pitchFamily="34" charset="0"/>
                <a:cs typeface="Arial" panose="020B0604020202020204" pitchFamily="34" charset="0"/>
              </a:rPr>
              <a:t>Acknowledgments and References</a:t>
            </a:r>
          </a:p>
        </p:txBody>
      </p:sp>
    </p:spTree>
    <p:extLst>
      <p:ext uri="{BB962C8B-B14F-4D97-AF65-F5344CB8AC3E}">
        <p14:creationId xmlns:p14="http://schemas.microsoft.com/office/powerpoint/2010/main" val="31908736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24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Aldous</dc:creator>
  <cp:lastModifiedBy>Samuel Aldous</cp:lastModifiedBy>
  <cp:revision>1</cp:revision>
  <dcterms:created xsi:type="dcterms:W3CDTF">2025-05-09T18:02:41Z</dcterms:created>
  <dcterms:modified xsi:type="dcterms:W3CDTF">2025-05-09T18:32:49Z</dcterms:modified>
</cp:coreProperties>
</file>