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B5768-374E-4BAC-A011-9AE722AD436C}" v="2" dt="2025-04-05T12:21:52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ldous" userId="0ff3eb4db5f3e0fd" providerId="LiveId" clId="{987B5768-374E-4BAC-A011-9AE722AD436C}"/>
    <pc:docChg chg="custSel addSld modSld">
      <pc:chgData name="Samuel Aldous" userId="0ff3eb4db5f3e0fd" providerId="LiveId" clId="{987B5768-374E-4BAC-A011-9AE722AD436C}" dt="2025-04-05T12:24:11.505" v="144" actId="1076"/>
      <pc:docMkLst>
        <pc:docMk/>
      </pc:docMkLst>
      <pc:sldChg chg="addSp delSp modSp new mod">
        <pc:chgData name="Samuel Aldous" userId="0ff3eb4db5f3e0fd" providerId="LiveId" clId="{987B5768-374E-4BAC-A011-9AE722AD436C}" dt="2025-04-05T12:24:11.505" v="144" actId="1076"/>
        <pc:sldMkLst>
          <pc:docMk/>
          <pc:sldMk cId="3028378262" sldId="256"/>
        </pc:sldMkLst>
        <pc:spChg chg="del">
          <ac:chgData name="Samuel Aldous" userId="0ff3eb4db5f3e0fd" providerId="LiveId" clId="{987B5768-374E-4BAC-A011-9AE722AD436C}" dt="2025-04-05T12:21:29.401" v="1" actId="478"/>
          <ac:spMkLst>
            <pc:docMk/>
            <pc:sldMk cId="3028378262" sldId="256"/>
            <ac:spMk id="2" creationId="{F3FE8654-F787-DF5F-A562-39B751CECEF9}"/>
          </ac:spMkLst>
        </pc:spChg>
        <pc:spChg chg="del">
          <ac:chgData name="Samuel Aldous" userId="0ff3eb4db5f3e0fd" providerId="LiveId" clId="{987B5768-374E-4BAC-A011-9AE722AD436C}" dt="2025-04-05T12:21:31.078" v="2" actId="478"/>
          <ac:spMkLst>
            <pc:docMk/>
            <pc:sldMk cId="3028378262" sldId="256"/>
            <ac:spMk id="3" creationId="{4207208B-8A6C-47BE-1AE0-ACE19534A172}"/>
          </ac:spMkLst>
        </pc:spChg>
        <pc:spChg chg="add mod">
          <ac:chgData name="Samuel Aldous" userId="0ff3eb4db5f3e0fd" providerId="LiveId" clId="{987B5768-374E-4BAC-A011-9AE722AD436C}" dt="2025-04-05T12:24:11.505" v="144" actId="1076"/>
          <ac:spMkLst>
            <pc:docMk/>
            <pc:sldMk cId="3028378262" sldId="256"/>
            <ac:spMk id="6" creationId="{308A59F6-BB43-9431-C3DF-EFAF817E1DC8}"/>
          </ac:spMkLst>
        </pc:spChg>
        <pc:picChg chg="add mod">
          <ac:chgData name="Samuel Aldous" userId="0ff3eb4db5f3e0fd" providerId="LiveId" clId="{987B5768-374E-4BAC-A011-9AE722AD436C}" dt="2025-04-05T12:21:45.393" v="4" actId="1076"/>
          <ac:picMkLst>
            <pc:docMk/>
            <pc:sldMk cId="3028378262" sldId="256"/>
            <ac:picMk id="5" creationId="{0D4FB679-693F-1FF7-0FEC-C207A338FD8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68604-3B56-9132-6E95-40E4C6733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81F1F-D77A-6A5B-C62D-D68E3688C7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8EDA4-43AC-82C2-1894-A13EBAFCA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D7784-8D9A-5015-DCE5-5B3711C09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FF2E8-2A96-E273-AF1A-EC146CAD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62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02336-D059-27BD-53D1-9E1E3B6D2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C2C3F5-E12C-9EDE-D79C-9EF6648BF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80FC-75B3-C80E-8BD1-056345E3D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313A-DA3E-7728-32F3-73CF6BD5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BF1A-8857-F85D-0751-C81A3B71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132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51AAC0-B25E-DBD6-C0A8-9311129FD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47C52-8E52-3077-B8E4-4325731D8F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3C4F0-DB68-C68F-8F75-86F0317B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93FA7-6B28-3F5A-A85A-BFEDF992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A676-6B8D-4FD5-CDB6-8A75F42E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1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20D6-05A8-4894-759D-248E0FD3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3A4D6-96BC-F5D0-1B61-B6ED971CF1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511EA-3D38-F1FD-6B08-693111786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58A5D-4B31-14EC-8E29-5E8EF89B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29755-848E-2718-2DBF-3135AE8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672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7A162-BCA2-9F9B-DB87-CB67D675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DCCFF-3D71-E950-1C65-87F509633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454D3-AC2C-C225-4586-17BAD88E0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7D48-B7C9-1DEA-8AD1-6C1EA3C5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A066F-B785-ADAF-188D-90648295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717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00A3-5440-B9A4-6CCF-9271E0A49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A0A8-52D6-9E65-74BD-10322DEC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91C21-FCF4-4588-C04E-521E1A7CB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D4AB4-FEA0-6952-60D9-E800C61D5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FD5F3-952D-2A11-46E8-65A0200FE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8C11DE-9B77-7938-7F08-270FB8692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9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5B58-1681-74AB-A320-1D4F1EF2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32DE2-F264-78FB-3BD8-B1D3B847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8C0FA-1751-AD54-A5A5-C4628324C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2CA5A-1E60-D638-BFF8-B4B2DDCBB5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2705CF-6E6A-C839-DFBD-818C2BDB2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EEB86A-C64B-13F6-580D-0FA8FBE5E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3DBDBC-0799-D078-E9C2-344B00EF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AB7DDF-DDAA-957C-6505-7EE404D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69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6A44-9326-1FE5-2703-AE188392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07154-FF05-A593-4064-B9A0F311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15760-ED9F-71DE-C7F5-9B61DCF9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B0B84F-D456-FE4D-0506-154D1A90A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0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55B508-06C8-D508-DE0B-011B2BF41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8EF2E-8860-E5FC-361C-29569E92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7885F-5153-6DA0-69DF-D2F08EC9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444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A0D2B-D2FC-8C9A-5BBC-3D13E9E8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B0B9-0CC5-1DCB-FE9A-31C52C7F0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7A702-EA64-EC47-B56E-AB6D3F35F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6098D-4F0A-79D2-76F9-2C9F635F4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2EF8E-176C-8A1C-05AD-17CD7AEDB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CF4A3-2BDB-6788-2895-F07CCA01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2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30EF-C25C-5099-5ECC-1FF602E5E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A3E52-854E-86E0-06E2-A23473014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192F5-EEE0-299E-676F-CB7B169D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C1BA-F6D6-EF3E-587F-26334324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B2113-63A2-50E8-A196-ABF8ED5B4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5C9A5-FAED-E6D8-CDF8-7BD7DA122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554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65467-BE71-7370-50E9-635DB1B8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0A591-CD9C-8070-F2A2-816A89958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1D82F-E73C-2940-151A-D322AF1CCF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A8FFC8-1852-4B5D-987C-B1FA1C9683D8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BCFB0-ADCF-0CF5-0430-6062331FE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A0A8-2BFE-050D-1F1B-47FA986A4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42F23-EDDC-4AF9-B4AE-7C858D4943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8063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4FB679-693F-1FF7-0FEC-C207A338FD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9643"/>
            <a:ext cx="12192000" cy="3157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8A59F6-BB43-9431-C3DF-EFAF817E1DC8}"/>
              </a:ext>
            </a:extLst>
          </p:cNvPr>
          <p:cNvSpPr txBox="1"/>
          <p:nvPr/>
        </p:nvSpPr>
        <p:spPr>
          <a:xfrm>
            <a:off x="213360" y="4632960"/>
            <a:ext cx="864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Figure S1.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Plot showing the cumulative proportion of variance explained.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8378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Aldous</dc:creator>
  <cp:lastModifiedBy>Samuel Aldous</cp:lastModifiedBy>
  <cp:revision>1</cp:revision>
  <dcterms:created xsi:type="dcterms:W3CDTF">2025-04-05T12:20:46Z</dcterms:created>
  <dcterms:modified xsi:type="dcterms:W3CDTF">2025-04-05T12:24:14Z</dcterms:modified>
</cp:coreProperties>
</file>