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8" dt="2025-03-29T17:09:33.2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modSld">
      <pc:chgData name="Samuel Aldous" userId="0ff3eb4db5f3e0fd" providerId="LiveId" clId="{7273B22C-C245-4F33-9671-B4FF89330F8E}" dt="2025-03-30T10:12:13.698" v="4152" actId="20577"/>
      <pc:docMkLst>
        <pc:docMk/>
      </pc:docMkLst>
      <pc:sldChg chg="modSp mod">
        <pc:chgData name="Samuel Aldous" userId="0ff3eb4db5f3e0fd" providerId="LiveId" clId="{7273B22C-C245-4F33-9671-B4FF89330F8E}" dt="2025-03-04T14:38:14.319" v="5" actId="14100"/>
        <pc:sldMkLst>
          <pc:docMk/>
          <pc:sldMk cId="594746656" sldId="256"/>
        </pc:sldMkLst>
        <pc:spChg chg="mod">
          <ac:chgData name="Samuel Aldous" userId="0ff3eb4db5f3e0fd" providerId="LiveId" clId="{7273B22C-C245-4F33-9671-B4FF89330F8E}" dt="2025-03-04T14:38:14.319" v="5" actId="14100"/>
          <ac:spMkLst>
            <pc:docMk/>
            <pc:sldMk cId="594746656" sldId="256"/>
            <ac:spMk id="6" creationId="{7077D6E7-985E-13D7-E961-55106741562A}"/>
          </ac:spMkLst>
        </pc:spChg>
      </pc:sldChg>
      <pc:sldChg chg="addSp delSp modSp new mod">
        <pc:chgData name="Samuel Aldous" userId="0ff3eb4db5f3e0fd" providerId="LiveId" clId="{7273B22C-C245-4F33-9671-B4FF89330F8E}" dt="2025-03-30T09:59:45.317" v="4030" actId="14100"/>
        <pc:sldMkLst>
          <pc:docMk/>
          <pc:sldMk cId="2377589347" sldId="257"/>
        </pc:sldMkLst>
        <pc:spChg chg="add mod">
          <ac:chgData name="Samuel Aldous" userId="0ff3eb4db5f3e0fd" providerId="LiveId" clId="{7273B22C-C245-4F33-9671-B4FF89330F8E}" dt="2025-03-30T09:59:12.156" v="4027" actId="1035"/>
          <ac:spMkLst>
            <pc:docMk/>
            <pc:sldMk cId="2377589347" sldId="257"/>
            <ac:spMk id="5" creationId="{B6363686-1F29-900F-C786-F41F94FA357E}"/>
          </ac:spMkLst>
        </pc:spChg>
        <pc:picChg chg="del mod">
          <ac:chgData name="Samuel Aldous" userId="0ff3eb4db5f3e0fd" providerId="LiveId" clId="{7273B22C-C245-4F33-9671-B4FF89330F8E}" dt="2025-03-30T09:47:46.531" v="3893" actId="478"/>
          <ac:picMkLst>
            <pc:docMk/>
            <pc:sldMk cId="2377589347" sldId="257"/>
            <ac:picMk id="2" creationId="{0C6A1559-6B97-4EEC-A9DD-EBB650E21979}"/>
          </ac:picMkLst>
        </pc:picChg>
        <pc:picChg chg="add mod">
          <ac:chgData name="Samuel Aldous" userId="0ff3eb4db5f3e0fd" providerId="LiveId" clId="{7273B22C-C245-4F33-9671-B4FF89330F8E}" dt="2025-03-30T09:59:45.317" v="4030" actId="14100"/>
          <ac:picMkLst>
            <pc:docMk/>
            <pc:sldMk cId="2377589347" sldId="257"/>
            <ac:picMk id="4" creationId="{48B2FCF7-B52A-1EEE-5EE3-F7B390A435D8}"/>
          </ac:picMkLst>
        </pc:picChg>
      </pc:sldChg>
      <pc:sldChg chg="addSp delSp modSp new mod">
        <pc:chgData name="Samuel Aldous" userId="0ff3eb4db5f3e0fd" providerId="LiveId" clId="{7273B22C-C245-4F33-9671-B4FF89330F8E}" dt="2025-03-30T10:12:13.698" v="4152" actId="20577"/>
        <pc:sldMkLst>
          <pc:docMk/>
          <pc:sldMk cId="2660082026" sldId="258"/>
        </pc:sldMkLst>
        <pc:spChg chg="add mod">
          <ac:chgData name="Samuel Aldous" userId="0ff3eb4db5f3e0fd" providerId="LiveId" clId="{7273B22C-C245-4F33-9671-B4FF89330F8E}" dt="2025-03-30T10:12:13.698" v="4152" actId="20577"/>
          <ac:spMkLst>
            <pc:docMk/>
            <pc:sldMk cId="2660082026" sldId="258"/>
            <ac:spMk id="5" creationId="{DF6F1468-5F50-38E0-467A-7F174CFE8F43}"/>
          </ac:spMkLst>
        </pc:spChg>
        <pc:picChg chg="add del mod">
          <ac:chgData name="Samuel Aldous" userId="0ff3eb4db5f3e0fd" providerId="LiveId" clId="{7273B22C-C245-4F33-9671-B4FF89330F8E}" dt="2025-03-30T10:07:11.476" v="4077" actId="478"/>
          <ac:picMkLst>
            <pc:docMk/>
            <pc:sldMk cId="2660082026" sldId="258"/>
            <ac:picMk id="3" creationId="{98F6940B-0659-36C1-98CA-A0254E38CE15}"/>
          </ac:picMkLst>
        </pc:picChg>
        <pc:picChg chg="del mod">
          <ac:chgData name="Samuel Aldous" userId="0ff3eb4db5f3e0fd" providerId="LiveId" clId="{7273B22C-C245-4F33-9671-B4FF89330F8E}" dt="2025-03-30T09:47:51.301" v="3894" actId="478"/>
          <ac:picMkLst>
            <pc:docMk/>
            <pc:sldMk cId="2660082026" sldId="258"/>
            <ac:picMk id="4" creationId="{B76652E6-CED2-41D1-8DEE-59F278B2351E}"/>
          </ac:picMkLst>
        </pc:picChg>
        <pc:picChg chg="add mod">
          <ac:chgData name="Samuel Aldous" userId="0ff3eb4db5f3e0fd" providerId="LiveId" clId="{7273B22C-C245-4F33-9671-B4FF89330F8E}" dt="2025-03-30T10:07:43.928" v="4086" actId="14100"/>
          <ac:picMkLst>
            <pc:docMk/>
            <pc:sldMk cId="2660082026" sldId="258"/>
            <ac:picMk id="7" creationId="{850AC340-255D-0C4F-E3F4-B3BC8E6E8D45}"/>
          </ac:picMkLst>
        </pc:picChg>
      </pc:sldChg>
      <pc:sldChg chg="addSp modSp new mod">
        <pc:chgData name="Samuel Aldous" userId="0ff3eb4db5f3e0fd" providerId="LiveId" clId="{7273B22C-C245-4F33-9671-B4FF89330F8E}" dt="2025-03-29T17:16:27.633" v="3892" actId="113"/>
        <pc:sldMkLst>
          <pc:docMk/>
          <pc:sldMk cId="2544863509" sldId="259"/>
        </pc:sldMkLst>
        <pc:spChg chg="add mod">
          <ac:chgData name="Samuel Aldous" userId="0ff3eb4db5f3e0fd" providerId="LiveId" clId="{7273B22C-C245-4F33-9671-B4FF89330F8E}" dt="2025-03-29T17:16:27.633" v="3892" actId="113"/>
          <ac:spMkLst>
            <pc:docMk/>
            <pc:sldMk cId="2544863509" sldId="259"/>
            <ac:spMk id="2" creationId="{916AE047-FCCB-B2BC-F40C-9D29AEE4FC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04/04/2025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B88C-A4C7-9FD1-610C-2B916A9396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5F349F2-373B-BA52-39F5-EF86218849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B2BD89-7C9E-9B4F-B6E3-2CB6429EDA13}"/>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7B29C015-ECD1-AAA6-8A0F-1E5F83EB52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02E0A3-0FEE-7FFD-940B-CE5C7CC8A785}"/>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19319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1611-F877-A5AF-D39F-6C1A282C441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F8B1DF-715E-300E-561A-D7324F8FBF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81436E-6914-6933-DAD5-8F2282E74E33}"/>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79697C9D-AB5F-4302-B3F7-1A2C828F50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D51E06-1BC1-AACC-9FB9-61DD96A8B7F6}"/>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679980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A965E-CB43-640A-F3EC-C7E567FED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C2B123-F4E2-B84C-AB8A-E5197A64D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D4156-BBB9-A65D-BB3F-B10392AA8344}"/>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A300A20E-7005-FE0B-726D-07B25DA6F1F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F2D343-D04D-0099-DD8B-CF76C49BC0E3}"/>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8276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83F67-0197-D799-759C-9EEED5EAFD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0D132E-69DF-9018-E2A7-E02456109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DA7B905-08FC-B66D-C097-AB5D157913CD}"/>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E3950C75-C510-971C-D8DC-A18BAB0A1AB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D893994-38BA-9ED2-DBC0-F73CFAEDF4A9}"/>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19653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4F533-C006-993E-212A-8FEEB81BF3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AF16B6A-2254-6855-8FBE-10DD14772BC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C0FD81-BD8C-F785-8AE8-D42955B1EB56}"/>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4919364B-A687-9E36-4599-87CA6424CC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877523-1DD6-58BA-6144-534CD0BE329C}"/>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33995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D4497-146E-D01E-6B5D-3FC954F212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C3B807-15D6-24AF-D103-455BAFECE8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605CF1-5C23-DFC0-80E0-9BF4EC6784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40A4D93-B19E-EE29-F310-B286D4E671CE}"/>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6" name="Footer Placeholder 5">
            <a:extLst>
              <a:ext uri="{FF2B5EF4-FFF2-40B4-BE49-F238E27FC236}">
                <a16:creationId xmlns:a16="http://schemas.microsoft.com/office/drawing/2014/main" id="{7A3DB5AB-B26C-BC2C-753F-29B654F003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3FDDB6-6A9B-9E4F-BEFD-32284CEB102A}"/>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339348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97076-5D0A-EAE7-BBD6-E65D07AF0E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852606-E62F-E7A8-EAAF-A34B8E249D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60B35C-3DD0-3689-2794-B302862A30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91F5268-A40A-A61E-FC4C-6DC76CCDB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576F7-B6FF-148B-B24E-0E7F21DF7D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0658704-1A8F-E8E9-5988-947B1B1167FD}"/>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8" name="Footer Placeholder 7">
            <a:extLst>
              <a:ext uri="{FF2B5EF4-FFF2-40B4-BE49-F238E27FC236}">
                <a16:creationId xmlns:a16="http://schemas.microsoft.com/office/drawing/2014/main" id="{84445EDF-A0BD-856A-22C4-CBC4D97673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2E28032-878C-181D-CD8B-E0969CDA355B}"/>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26443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7709-BDDD-CBBA-4007-03216EDA0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661D14A-016E-5E28-E575-66AC6DFAAA18}"/>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4" name="Footer Placeholder 3">
            <a:extLst>
              <a:ext uri="{FF2B5EF4-FFF2-40B4-BE49-F238E27FC236}">
                <a16:creationId xmlns:a16="http://schemas.microsoft.com/office/drawing/2014/main" id="{9FD4908A-EED1-0DE7-781D-6F45ADC983B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1F0667-5A8C-3018-6E43-E935EB66E78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505833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04CA95-E029-42DC-2C6B-A6526F62B09B}"/>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3" name="Footer Placeholder 2">
            <a:extLst>
              <a:ext uri="{FF2B5EF4-FFF2-40B4-BE49-F238E27FC236}">
                <a16:creationId xmlns:a16="http://schemas.microsoft.com/office/drawing/2014/main" id="{D09D7AE8-AAD9-669A-BB51-F36314118A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A9B75E3-87CD-6D1A-09B2-869208CA1744}"/>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98326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EEE0-3940-8F7C-C2BF-FB4D4976C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A400954-9D8D-0AC3-B67B-F1FD2482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083FAF-AF8D-3540-6E14-B5F83E3692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388CA-624B-77F4-43AB-4392EC9F6A32}"/>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6" name="Footer Placeholder 5">
            <a:extLst>
              <a:ext uri="{FF2B5EF4-FFF2-40B4-BE49-F238E27FC236}">
                <a16:creationId xmlns:a16="http://schemas.microsoft.com/office/drawing/2014/main" id="{A151A156-97B2-8D06-C8C7-6BE64C0A4D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D83A64E-BEAC-CD3B-7CFF-B5D7BC31FB92}"/>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48897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A0BD1-28EB-A705-7C3A-48F3C3C93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E7EBC1B-5B4C-62F6-06D0-84EBA8BF5C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2795053-4223-2877-6193-F4A411C9D1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796224-6989-2C2D-7B32-17111CEC6B02}"/>
              </a:ext>
            </a:extLst>
          </p:cNvPr>
          <p:cNvSpPr>
            <a:spLocks noGrp="1"/>
          </p:cNvSpPr>
          <p:nvPr>
            <p:ph type="dt" sz="half" idx="10"/>
          </p:nvPr>
        </p:nvSpPr>
        <p:spPr/>
        <p:txBody>
          <a:bodyPr/>
          <a:lstStyle/>
          <a:p>
            <a:fld id="{7B17242C-12C5-4BCA-8614-627256A12318}" type="datetimeFigureOut">
              <a:rPr lang="en-GB" smtClean="0"/>
              <a:t>04/04/2025</a:t>
            </a:fld>
            <a:endParaRPr lang="en-GB"/>
          </a:p>
        </p:txBody>
      </p:sp>
      <p:sp>
        <p:nvSpPr>
          <p:cNvPr id="6" name="Footer Placeholder 5">
            <a:extLst>
              <a:ext uri="{FF2B5EF4-FFF2-40B4-BE49-F238E27FC236}">
                <a16:creationId xmlns:a16="http://schemas.microsoft.com/office/drawing/2014/main" id="{7508CBE9-27B4-9449-3CB2-F5E4AAFB9BF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DA092C-564C-BEE1-1853-76D1F20C5CDE}"/>
              </a:ext>
            </a:extLst>
          </p:cNvPr>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737469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8FCCE2-10BF-9E69-4509-682156AED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F2738DB-4DCD-3E5C-32BB-CE7E201704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ED758-B89E-7C98-D7D5-DBF9FDC69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04/04/2025</a:t>
            </a:fld>
            <a:endParaRPr lang="en-GB"/>
          </a:p>
        </p:txBody>
      </p:sp>
      <p:sp>
        <p:nvSpPr>
          <p:cNvPr id="5" name="Footer Placeholder 4">
            <a:extLst>
              <a:ext uri="{FF2B5EF4-FFF2-40B4-BE49-F238E27FC236}">
                <a16:creationId xmlns:a16="http://schemas.microsoft.com/office/drawing/2014/main" id="{179C2C45-517A-4249-DAD4-E916ECAF8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4B034F-72BA-AC46-DFF3-4F23DBA30E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2458080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541" y="0"/>
            <a:ext cx="8083298" cy="501904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879600" y="4907280"/>
            <a:ext cx="8010124" cy="1924822"/>
          </a:xfrm>
          <a:prstGeom prst="rect">
            <a:avLst/>
          </a:prstGeom>
          <a:noFill/>
        </p:spPr>
        <p:txBody>
          <a:bodyPr wrap="square" rtlCol="0">
            <a:spAutoFit/>
          </a:bodyPr>
          <a:lstStyle/>
          <a:p>
            <a:pPr>
              <a:lnSpc>
                <a:spcPct val="107000"/>
              </a:lnSpc>
              <a:spcAft>
                <a:spcPts val="800"/>
              </a:spcAft>
            </a:pPr>
            <a:r>
              <a:rPr lang="en-GB" sz="1400" b="1" kern="100" dirty="0">
                <a:effectLst/>
                <a:latin typeface="Arial" panose="020B0604020202020204" pitchFamily="34" charset="0"/>
                <a:ea typeface="Aptos" panose="020B0004020202020204" pitchFamily="34" charset="0"/>
                <a:cs typeface="Arial" panose="020B0604020202020204" pitchFamily="34" charset="0"/>
              </a:rPr>
              <a:t>Figure 1</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400" b="1" kern="100" dirty="0">
                <a:effectLst/>
                <a:latin typeface="Arial" panose="020B0604020202020204" pitchFamily="34" charset="0"/>
                <a:ea typeface="Aptos" panose="020B0004020202020204" pitchFamily="34" charset="0"/>
                <a:cs typeface="Arial" panose="020B0604020202020204" pitchFamily="34" charset="0"/>
              </a:rPr>
              <a:t>A</a:t>
            </a:r>
            <a:r>
              <a:rPr lang="en-GB" sz="1400" kern="100" dirty="0">
                <a:effectLst/>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t>
            </a:r>
            <a:r>
              <a:rPr lang="en-GB" sz="1400" kern="100" dirty="0">
                <a:latin typeface="Arial" panose="020B0604020202020204" pitchFamily="34" charset="0"/>
                <a:ea typeface="Aptos" panose="020B0004020202020204" pitchFamily="34" charset="0"/>
                <a:cs typeface="Arial" panose="020B0604020202020204" pitchFamily="34" charset="0"/>
              </a:rPr>
              <a:t>additive</a:t>
            </a:r>
            <a:r>
              <a:rPr lang="en-GB" sz="1400" kern="100" dirty="0">
                <a:effectLst/>
                <a:latin typeface="Arial" panose="020B0604020202020204" pitchFamily="34" charset="0"/>
                <a:ea typeface="Aptos" panose="020B0004020202020204" pitchFamily="34" charset="0"/>
                <a:cs typeface="Arial" panose="020B0604020202020204" pitchFamily="34" charset="0"/>
              </a:rPr>
              <a:t> model has been used to show the relationship between sample date and the number of sequences per day. </a:t>
            </a:r>
            <a:r>
              <a:rPr lang="en-GB" sz="1400" b="1" kern="100" dirty="0">
                <a:effectLst/>
                <a:latin typeface="Arial" panose="020B0604020202020204" pitchFamily="34" charset="0"/>
                <a:ea typeface="Aptos" panose="020B0004020202020204" pitchFamily="34" charset="0"/>
                <a:cs typeface="Arial" panose="020B0604020202020204" pitchFamily="34" charset="0"/>
              </a:rPr>
              <a:t>B</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400" b="1" kern="100" dirty="0">
                <a:effectLst/>
                <a:latin typeface="Arial" panose="020B0604020202020204" pitchFamily="34" charset="0"/>
                <a:ea typeface="Aptos" panose="020B0004020202020204" pitchFamily="34" charset="0"/>
                <a:cs typeface="Arial" panose="020B0604020202020204" pitchFamily="34" charset="0"/>
              </a:rPr>
              <a:t>C</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400" b="1" kern="100" dirty="0">
                <a:effectLst/>
                <a:latin typeface="Arial" panose="020B0604020202020204" pitchFamily="34" charset="0"/>
                <a:ea typeface="Aptos" panose="020B0004020202020204" pitchFamily="34" charset="0"/>
                <a:cs typeface="Arial" panose="020B0604020202020204" pitchFamily="34" charset="0"/>
              </a:rPr>
              <a:t>D</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400" b="1" kern="100" dirty="0">
                <a:effectLst/>
                <a:latin typeface="Arial" panose="020B0604020202020204" pitchFamily="34" charset="0"/>
                <a:ea typeface="Aptos" panose="020B0004020202020204" pitchFamily="34" charset="0"/>
                <a:cs typeface="Arial" panose="020B0604020202020204" pitchFamily="34" charset="0"/>
              </a:rPr>
              <a:t>E</a:t>
            </a:r>
            <a:r>
              <a:rPr lang="en-GB" sz="1400" kern="100" dirty="0">
                <a:effectLst/>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E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400" b="1" kern="100" dirty="0">
                <a:effectLst/>
                <a:latin typeface="Arial" panose="020B0604020202020204" pitchFamily="34" charset="0"/>
                <a:ea typeface="Aptos" panose="020B0004020202020204" pitchFamily="34" charset="0"/>
                <a:cs typeface="Arial" panose="020B0604020202020204" pitchFamily="34" charset="0"/>
              </a:rPr>
              <a:t>F </a:t>
            </a:r>
            <a:r>
              <a:rPr lang="en-GB" sz="1400" kern="100" dirty="0">
                <a:effectLst/>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4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0" y="5670695"/>
            <a:ext cx="12192000" cy="1200329"/>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0" y="0"/>
            <a:ext cx="12192000" cy="574040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2" y="6015631"/>
            <a:ext cx="12192001"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a:t>
            </a:r>
            <a:r>
              <a:rPr lang="en-GB" sz="1200">
                <a:latin typeface="Arial" panose="020B0604020202020204" pitchFamily="34" charset="0"/>
                <a:cs typeface="Arial" panose="020B0604020202020204" pitchFamily="34" charset="0"/>
              </a:rPr>
              <a:t>2.25. </a:t>
            </a:r>
            <a:r>
              <a:rPr lang="en-GB" sz="1200" b="1">
                <a:latin typeface="Arial" panose="020B0604020202020204" pitchFamily="34" charset="0"/>
                <a:cs typeface="Arial" panose="020B0604020202020204" pitchFamily="34" charset="0"/>
              </a:rPr>
              <a:t>B</a:t>
            </a:r>
            <a:r>
              <a:rPr lang="en-GB" sz="120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0" y="0"/>
            <a:ext cx="12192000" cy="6075680"/>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355107" y="5601810"/>
            <a:ext cx="10209321" cy="954107"/>
          </a:xfrm>
          <a:prstGeom prst="rect">
            <a:avLst/>
          </a:prstGeom>
          <a:noFill/>
        </p:spPr>
        <p:txBody>
          <a:bodyPr wrap="square" rtlCol="0">
            <a:spAutoFit/>
          </a:bodyPr>
          <a:lstStyle/>
          <a:p>
            <a:r>
              <a:rPr lang="en-GB" sz="1400" b="1" dirty="0">
                <a:latin typeface="Arial" panose="020B0604020202020204" pitchFamily="34" charset="0"/>
                <a:cs typeface="Arial" panose="020B0604020202020204" pitchFamily="34" charset="0"/>
              </a:rPr>
              <a:t>Figure 4.</a:t>
            </a:r>
            <a:r>
              <a:rPr lang="en-GB" sz="1400" dirty="0">
                <a:latin typeface="Arial" panose="020B0604020202020204" pitchFamily="34" charset="0"/>
                <a:cs typeface="Arial" panose="020B0604020202020204" pitchFamily="34" charset="0"/>
              </a:rPr>
              <a:t> Elbow plots.</a:t>
            </a:r>
            <a:r>
              <a:rPr lang="en-US" sz="1400" dirty="0">
                <a:latin typeface="Arial" panose="020B0604020202020204" pitchFamily="34" charset="0"/>
                <a:cs typeface="Arial" panose="020B0604020202020204" pitchFamily="34" charset="0"/>
              </a:rPr>
              <a:t> The optimal number of clusters is shown as the turning point in the in the elbow plots.</a:t>
            </a:r>
            <a:r>
              <a:rPr lang="en-GB" sz="1400" dirty="0">
                <a:latin typeface="Arial" panose="020B0604020202020204" pitchFamily="34" charset="0"/>
                <a:cs typeface="Arial" panose="020B0604020202020204" pitchFamily="34" charset="0"/>
              </a:rPr>
              <a:t> Within cluster sum of squares of the PCA assisted K-means clustering. </a:t>
            </a:r>
            <a:r>
              <a:rPr lang="en-GB" sz="1400" b="1" dirty="0">
                <a:latin typeface="Arial" panose="020B0604020202020204" pitchFamily="34" charset="0"/>
                <a:cs typeface="Arial" panose="020B0604020202020204" pitchFamily="34" charset="0"/>
              </a:rPr>
              <a:t>A</a:t>
            </a:r>
            <a:r>
              <a:rPr lang="en-GB" sz="1400" dirty="0">
                <a:latin typeface="Arial" panose="020B0604020202020204" pitchFamily="34" charset="0"/>
                <a:cs typeface="Arial" panose="020B0604020202020204" pitchFamily="34" charset="0"/>
              </a:rPr>
              <a:t> PC1 and PC2, </a:t>
            </a:r>
            <a:r>
              <a:rPr lang="en-US" sz="1400" dirty="0">
                <a:latin typeface="Arial" panose="020B0604020202020204" pitchFamily="34" charset="0"/>
                <a:cs typeface="Arial" panose="020B0604020202020204" pitchFamily="34" charset="0"/>
              </a:rPr>
              <a:t>then K-means for 1000 most common mutations on a log10 scale. </a:t>
            </a:r>
            <a:r>
              <a:rPr lang="en-US" sz="1400" b="1" dirty="0">
                <a:latin typeface="Arial" panose="020B0604020202020204" pitchFamily="34" charset="0"/>
                <a:cs typeface="Arial" panose="020B0604020202020204" pitchFamily="34" charset="0"/>
              </a:rPr>
              <a:t>B</a:t>
            </a:r>
            <a:r>
              <a:rPr lang="en-US" sz="14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748092" y="5437672"/>
            <a:ext cx="1072896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showing a comparison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a:t>
            </a:r>
            <a:r>
              <a:rPr lang="en-GB">
                <a:latin typeface="Arial" panose="020B0604020202020204" pitchFamily="34" charset="0"/>
                <a:cs typeface="Arial" panose="020B0604020202020204" pitchFamily="34" charset="0"/>
              </a:rPr>
              <a:t>UMAP visualisation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8635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355</TotalTime>
  <Words>626</Words>
  <Application>Microsoft Office PowerPoint</Application>
  <PresentationFormat>Widescreen</PresentationFormat>
  <Paragraphs>7</Paragraphs>
  <Slides>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18</cp:revision>
  <dcterms:created xsi:type="dcterms:W3CDTF">2025-03-04T14:31:09Z</dcterms:created>
  <dcterms:modified xsi:type="dcterms:W3CDTF">2025-04-04T14:29:18Z</dcterms:modified>
</cp:coreProperties>
</file>