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19T15:58:50.140" v="3143" actId="1038"/>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19T15:44:30.852" v="3118" actId="14100"/>
        <pc:sldMkLst>
          <pc:docMk/>
          <pc:sldMk cId="2377589347" sldId="257"/>
        </pc:sldMkLst>
        <pc:spChg chg="add mod">
          <ac:chgData name="Samuel Aldous" userId="0ff3eb4db5f3e0fd" providerId="LiveId" clId="{7273B22C-C245-4F33-9671-B4FF89330F8E}" dt="2025-03-19T15:41:15.695" v="3111" actId="20577"/>
          <ac:spMkLst>
            <pc:docMk/>
            <pc:sldMk cId="2377589347" sldId="257"/>
            <ac:spMk id="5" creationId="{B6363686-1F29-900F-C786-F41F94FA357E}"/>
          </ac:spMkLst>
        </pc:spChg>
        <pc:picChg chg="add del mod">
          <ac:chgData name="Samuel Aldous" userId="0ff3eb4db5f3e0fd" providerId="LiveId" clId="{7273B22C-C245-4F33-9671-B4FF89330F8E}" dt="2025-03-19T15:00:29.580" v="2373" actId="478"/>
          <ac:picMkLst>
            <pc:docMk/>
            <pc:sldMk cId="2377589347" sldId="257"/>
            <ac:picMk id="3" creationId="{A8B8E5C5-D2FD-545F-8731-7C44A6730BCA}"/>
          </ac:picMkLst>
        </pc:picChg>
        <pc:picChg chg="add del mod modCrop">
          <ac:chgData name="Samuel Aldous" userId="0ff3eb4db5f3e0fd" providerId="LiveId" clId="{7273B22C-C245-4F33-9671-B4FF89330F8E}" dt="2025-03-19T15:44:17.506" v="3112" actId="478"/>
          <ac:picMkLst>
            <pc:docMk/>
            <pc:sldMk cId="2377589347" sldId="257"/>
            <ac:picMk id="4" creationId="{89008713-3794-25D1-C5AC-AD7231B700D2}"/>
          </ac:picMkLst>
        </pc:picChg>
        <pc:picChg chg="add mod">
          <ac:chgData name="Samuel Aldous" userId="0ff3eb4db5f3e0fd" providerId="LiveId" clId="{7273B22C-C245-4F33-9671-B4FF89330F8E}" dt="2025-03-19T15:44:30.852" v="3118" actId="14100"/>
          <ac:picMkLst>
            <pc:docMk/>
            <pc:sldMk cId="2377589347" sldId="257"/>
            <ac:picMk id="7" creationId="{24E2B2CD-F003-CF26-A634-11F3AB990EC0}"/>
          </ac:picMkLst>
        </pc:picChg>
      </pc:sldChg>
      <pc:sldChg chg="addSp delSp modSp new mod">
        <pc:chgData name="Samuel Aldous" userId="0ff3eb4db5f3e0fd" providerId="LiveId" clId="{7273B22C-C245-4F33-9671-B4FF89330F8E}" dt="2025-03-19T15:58:50.140" v="3143" actId="1038"/>
        <pc:sldMkLst>
          <pc:docMk/>
          <pc:sldMk cId="2660082026" sldId="258"/>
        </pc:sldMkLst>
        <pc:spChg chg="add mod">
          <ac:chgData name="Samuel Aldous" userId="0ff3eb4db5f3e0fd" providerId="LiveId" clId="{7273B22C-C245-4F33-9671-B4FF89330F8E}" dt="2025-03-19T15:58:50.140" v="3143" actId="1038"/>
          <ac:spMkLst>
            <pc:docMk/>
            <pc:sldMk cId="2660082026" sldId="258"/>
            <ac:spMk id="5" creationId="{DF6F1468-5F50-38E0-467A-7F174CFE8F43}"/>
          </ac:spMkLst>
        </pc:spChg>
        <pc:picChg chg="add mod">
          <ac:chgData name="Samuel Aldous" userId="0ff3eb4db5f3e0fd" providerId="LiveId" clId="{7273B22C-C245-4F33-9671-B4FF89330F8E}" dt="2025-03-19T15:58:43.865" v="3127" actId="14100"/>
          <ac:picMkLst>
            <pc:docMk/>
            <pc:sldMk cId="2660082026" sldId="258"/>
            <ac:picMk id="3" creationId="{127DF550-AFCB-4D02-132E-05D0B4993E0B}"/>
          </ac:picMkLst>
        </pc:picChg>
        <pc:picChg chg="add del mod">
          <ac:chgData name="Samuel Aldous" userId="0ff3eb4db5f3e0fd" providerId="LiveId" clId="{7273B22C-C245-4F33-9671-B4FF89330F8E}" dt="2025-03-19T15:58:24.955" v="3119" actId="478"/>
          <ac:picMkLst>
            <pc:docMk/>
            <pc:sldMk cId="2660082026" sldId="258"/>
            <ac:picMk id="7" creationId="{0467CEDC-E43D-0D43-1FD5-F9547328E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28/03/2025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456362" y="3837540"/>
            <a:ext cx="10273607" cy="138499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C6A1559-6B97-4EEC-A9DD-EBB650E21979}"/>
              </a:ext>
            </a:extLst>
          </p:cNvPr>
          <p:cNvPicPr>
            <a:picLocks noChangeAspect="1"/>
          </p:cNvPicPr>
          <p:nvPr/>
        </p:nvPicPr>
        <p:blipFill rotWithShape="1">
          <a:blip r:embed="rId2"/>
          <a:srcRect b="5177"/>
          <a:stretch/>
        </p:blipFill>
        <p:spPr>
          <a:xfrm>
            <a:off x="0" y="-1"/>
            <a:ext cx="12192000" cy="3615436"/>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976544" y="4565292"/>
            <a:ext cx="9763760" cy="1169551"/>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652E6-CED2-41D1-8DEE-59F278B23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4208015"/>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473</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4</cp:revision>
  <dcterms:created xsi:type="dcterms:W3CDTF">2025-03-04T14:31:09Z</dcterms:created>
  <dcterms:modified xsi:type="dcterms:W3CDTF">2025-03-28T15:10:03Z</dcterms:modified>
</cp:coreProperties>
</file>