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05/21/2023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 flipH="1">
            <a:off x="8853632" y="1157795"/>
            <a:ext cx="2497428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THIS  PLATORM PROVIDES…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330413" y="1037726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360311" y="4284822"/>
            <a:ext cx="2640919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sing MVC Pattern for Android developing and 3-Tier Architecture: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>
            <a:off x="4675179" y="4160021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866328" y="461505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53578" y="6111114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1894" y="5759016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73098" y="100386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10404" y="522762"/>
            <a:ext cx="8597055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</a:t>
            </a:r>
            <a:r>
              <a:rPr lang="en-US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r: </a:t>
            </a: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Shavit Luzon | Instructor: Saeed Asaly | Computer Science and Mathematics Final Project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33168" y="1031756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00255" y="1534204"/>
            <a:ext cx="2236107" cy="165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Many times people need things that are location based, for example seeking a partner in the university's library to solve a math task, to study to sociology test or to seek volunteers for helping elderly near the campus. There’s a need to conveniently filter opportunities by location.</a:t>
            </a:r>
            <a:endParaRPr lang="en-US"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647721" y="1010447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05507" y="3328218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1823" y="4082737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09760" y="5460463"/>
            <a:ext cx="2453094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to be browsed and stored real time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location visualized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be kept an exclusive, safe place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allowed to communicate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Admin users managing the app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-77207" y="4925513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CONSIDERATIONS</a:t>
            </a:r>
            <a:b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SYSTEM NEEDS…</a:t>
            </a:r>
            <a:endParaRPr lang="en-US"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1953" y="3529782"/>
            <a:ext cx="2189459" cy="117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supply </a:t>
            </a: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a sharing social platform for Ariel University students/staff to connect better, to “give and take” help and post events, easily based on location.</a:t>
            </a:r>
            <a:b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</a:b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13119" y="1049481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602895" y="1368005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453578" y="39372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44881" y="108584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51335" y="1375790"/>
            <a:ext cx="2497428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Combining the power of a map service using Google Maps, with data storing using Firebase Real Time database, to create a system dedicated for Ariel University students and staff, where they can place events on a shared map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89423" y="934239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45403" y="4052003"/>
            <a:ext cx="2047379" cy="2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MODULATION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831671" y="1079942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241286" y="2080817"/>
            <a:ext cx="3922761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to create requests and manage their own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 registration and login with stored details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reliable, live and interactive map shared by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communication between the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display by dedicated icons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“Locate me” option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 of a new request or event according to the user's preferences, on a chosen radius of live or pre-determined location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block users and delete requests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add an event with a special icon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watch users list &amp; users requests list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 &amp; SAFETY: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two-factor authentication</a:t>
            </a:r>
            <a:endParaRPr lang="en-US" sz="1200" kern="0" dirty="0">
              <a:solidFill>
                <a:srgbClr val="FFFFFF"/>
              </a:solidFill>
              <a:latin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university email verification to register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phone number verification by SMS code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Enables users to report requests</a:t>
            </a:r>
          </a:p>
        </p:txBody>
      </p:sp>
      <p:sp>
        <p:nvSpPr>
          <p:cNvPr id="140" name="Google Shape;140;p20"/>
          <p:cNvSpPr txBox="1"/>
          <p:nvPr/>
        </p:nvSpPr>
        <p:spPr>
          <a:xfrm>
            <a:off x="2587241" y="1543149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812178" y="3827126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831671" y="5624090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853632" y="5956128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830323" y="1158451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366617" y="1046608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484181" y="1144341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640714" y="5546076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026309" y="5432803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767553" y="5310979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204180" y="6466758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866328" y="49553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66328" y="5173099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312883" y="3720121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6" y="4812437"/>
            <a:ext cx="3235015" cy="184107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698347" y="2538790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METHODS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78" y="1711383"/>
            <a:ext cx="1385229" cy="25106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82" y="4332244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878" y="1813412"/>
            <a:ext cx="1425771" cy="211547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227868" y="2770917"/>
            <a:ext cx="3603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Java Android components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HTML, CSS for Client UI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 Database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Python server API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Map service integration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GPS sensor activation</a:t>
            </a:r>
            <a:endParaRPr lang="LID4096" sz="1200" dirty="0"/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2" y="2706966"/>
            <a:ext cx="653636" cy="9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69" y="1375821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49" y="84125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289194" y="3973836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742679" y="3338765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דפוס, תפר&#10;&#10;התיאור נוצר באופן אוטומטי">
            <a:extLst>
              <a:ext uri="{FF2B5EF4-FFF2-40B4-BE49-F238E27FC236}">
                <a16:creationId xmlns:a16="http://schemas.microsoft.com/office/drawing/2014/main" id="{6CA645DB-E98C-601B-BE13-3AC403C68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40" y="5631676"/>
            <a:ext cx="815109" cy="815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367</Words>
  <Application>Microsoft Office PowerPoint</Application>
  <PresentationFormat>מסך רחב</PresentationFormat>
  <Paragraphs>45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28</cp:revision>
  <dcterms:created xsi:type="dcterms:W3CDTF">2023-05-17T16:49:30Z</dcterms:created>
  <dcterms:modified xsi:type="dcterms:W3CDTF">2023-05-21T19:17:10Z</dcterms:modified>
</cp:coreProperties>
</file>