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LID4096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246" autoAdjust="0"/>
    <p:restoredTop sz="94660"/>
  </p:normalViewPr>
  <p:slideViewPr>
    <p:cSldViewPr snapToGrid="0">
      <p:cViewPr>
        <p:scale>
          <a:sx n="70" d="100"/>
          <a:sy n="70" d="100"/>
        </p:scale>
        <p:origin x="1637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73BC9478-6C76-4B64-A645-D6EED91119E0}" type="datetimeFigureOut">
              <a:rPr lang="LID4096" smtClean="0"/>
              <a:t>05/23/2023</a:t>
            </a:fld>
            <a:endParaRPr lang="LID4096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LID4096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77F285C4-CB44-4AD7-BFD1-32A0DB1E4D7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3948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59f1a87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59f1a87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54320" y="2485498"/>
            <a:ext cx="10683683" cy="1451496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 sz="5795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2pPr>
            <a:lvl3pPr lvl="2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3pPr>
            <a:lvl4pPr lvl="3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4pPr>
            <a:lvl5pPr lvl="4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5pPr>
            <a:lvl6pPr lvl="5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6pPr>
            <a:lvl7pPr lvl="6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7pPr>
            <a:lvl8pPr lvl="7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8pPr>
            <a:lvl9pPr lvl="8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54320" y="3936994"/>
            <a:ext cx="10683683" cy="435532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190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6972" y="-537152"/>
            <a:ext cx="6511278" cy="3443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06835" y="4206653"/>
            <a:ext cx="8461757" cy="4607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963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15611" y="5640787"/>
            <a:ext cx="7998672" cy="80677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90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07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 hasCustomPrompt="1"/>
          </p:nvPr>
        </p:nvSpPr>
        <p:spPr>
          <a:xfrm>
            <a:off x="415611" y="1474838"/>
            <a:ext cx="11361087" cy="2617956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1pPr>
            <a:lvl2pPr lvl="1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2pPr>
            <a:lvl3pPr lvl="2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3pPr>
            <a:lvl4pPr lvl="3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4pPr>
            <a:lvl5pPr lvl="4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5pPr>
            <a:lvl6pPr lvl="5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6pPr>
            <a:lvl7pPr lvl="6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7pPr>
            <a:lvl8pPr lvl="7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8pPr>
            <a:lvl9pPr lvl="8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9pPr>
          </a:lstStyle>
          <a:p>
            <a:r>
              <a:t>xx%</a:t>
            </a:r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415611" y="4202981"/>
            <a:ext cx="11361087" cy="173439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216747" algn="ctr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marL="362925" lvl="1" indent="-189024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2pPr>
            <a:lvl3pPr marL="544388" lvl="2" indent="-189024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3pPr>
            <a:lvl4pPr marL="725851" lvl="3" indent="-189024" algn="ctr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4pPr>
            <a:lvl5pPr marL="907313" lvl="4" indent="-189024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5pPr>
            <a:lvl6pPr marL="1088776" lvl="5" indent="-189024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6pPr>
            <a:lvl7pPr marL="1270239" lvl="6" indent="-189024" algn="ctr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7pPr>
            <a:lvl8pPr marL="1451701" lvl="7" indent="-189024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8pPr>
            <a:lvl9pPr marL="1633164" lvl="8" indent="-189024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2531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1031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1_Title only 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241941" y="221924"/>
            <a:ext cx="11361087" cy="593052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3580"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0014" y="-1603321"/>
            <a:ext cx="6511278" cy="3443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29264" y="-2236199"/>
            <a:ext cx="8461757" cy="460779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3203162" y="1631747"/>
            <a:ext cx="5782781" cy="5045649"/>
          </a:xfrm>
          <a:prstGeom prst="rect">
            <a:avLst/>
          </a:prstGeom>
          <a:solidFill>
            <a:srgbClr val="031330">
              <a:alpha val="12850"/>
            </a:srgbClr>
          </a:solidFill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4" dirty="0"/>
          </a:p>
        </p:txBody>
      </p:sp>
      <p:sp>
        <p:nvSpPr>
          <p:cNvPr id="75" name="Google Shape;75;p14"/>
          <p:cNvSpPr/>
          <p:nvPr/>
        </p:nvSpPr>
        <p:spPr>
          <a:xfrm>
            <a:off x="241941" y="1631747"/>
            <a:ext cx="2821539" cy="5045649"/>
          </a:xfrm>
          <a:prstGeom prst="rect">
            <a:avLst/>
          </a:prstGeom>
          <a:solidFill>
            <a:srgbClr val="031330">
              <a:alpha val="12850"/>
            </a:srgbClr>
          </a:solidFill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4" dirty="0"/>
          </a:p>
        </p:txBody>
      </p:sp>
      <p:sp>
        <p:nvSpPr>
          <p:cNvPr id="76" name="Google Shape;76;p14"/>
          <p:cNvSpPr/>
          <p:nvPr/>
        </p:nvSpPr>
        <p:spPr>
          <a:xfrm>
            <a:off x="9125576" y="1631747"/>
            <a:ext cx="2821539" cy="5045649"/>
          </a:xfrm>
          <a:prstGeom prst="rect">
            <a:avLst/>
          </a:prstGeom>
          <a:solidFill>
            <a:srgbClr val="031330">
              <a:alpha val="12850"/>
            </a:srgbClr>
          </a:solidFill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4" dirty="0"/>
          </a:p>
        </p:txBody>
      </p:sp>
    </p:spTree>
    <p:extLst>
      <p:ext uri="{BB962C8B-B14F-4D97-AF65-F5344CB8AC3E}">
        <p14:creationId xmlns:p14="http://schemas.microsoft.com/office/powerpoint/2010/main" val="300538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753" y="4062041"/>
            <a:ext cx="8461757" cy="460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02620" y="-928532"/>
            <a:ext cx="6511278" cy="3443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503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15605" y="1356921"/>
            <a:ext cx="11361087" cy="4734894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rmAutofit/>
          </a:bodyPr>
          <a:lstStyle>
            <a:lvl1pPr marL="181463" lvl="0" indent="-17894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"/>
              <a:buChar char="●"/>
              <a:defRPr sz="1389"/>
            </a:lvl1pPr>
            <a:lvl2pPr marL="362925" lvl="1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○"/>
              <a:defRPr/>
            </a:lvl2pPr>
            <a:lvl3pPr marL="544388" lvl="2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■"/>
              <a:defRPr/>
            </a:lvl3pPr>
            <a:lvl4pPr marL="725851" lvl="3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●"/>
              <a:defRPr/>
            </a:lvl4pPr>
            <a:lvl5pPr marL="907313" lvl="4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○"/>
              <a:defRPr/>
            </a:lvl5pPr>
            <a:lvl6pPr marL="1088776" lvl="5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■"/>
              <a:defRPr/>
            </a:lvl6pPr>
            <a:lvl7pPr marL="1270239" lvl="6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●"/>
              <a:defRPr/>
            </a:lvl7pPr>
            <a:lvl8pPr marL="1451701" lvl="7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○"/>
              <a:defRPr/>
            </a:lvl8pPr>
            <a:lvl9pPr marL="1633164" lvl="8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753" y="4062041"/>
            <a:ext cx="8461757" cy="460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02620" y="-928532"/>
            <a:ext cx="6511278" cy="3443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12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15611" y="1536639"/>
            <a:ext cx="5333348" cy="4555229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189024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1548"/>
            </a:lvl1pPr>
            <a:lvl2pPr marL="362925" lvl="1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2pPr>
            <a:lvl3pPr marL="544388" lvl="2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3pPr>
            <a:lvl4pPr marL="725851" lvl="3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4pPr>
            <a:lvl5pPr marL="907313" lvl="4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5pPr>
            <a:lvl6pPr marL="1088776" lvl="5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6pPr>
            <a:lvl7pPr marL="1270239" lvl="6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7pPr>
            <a:lvl8pPr marL="1451701" lvl="7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8pPr>
            <a:lvl9pPr marL="1633164" lvl="8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443371" y="1536639"/>
            <a:ext cx="5333348" cy="4555229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189024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1548"/>
            </a:lvl1pPr>
            <a:lvl2pPr marL="362925" lvl="1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2pPr>
            <a:lvl3pPr marL="544388" lvl="2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3pPr>
            <a:lvl4pPr marL="725851" lvl="3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4pPr>
            <a:lvl5pPr marL="907313" lvl="4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5pPr>
            <a:lvl6pPr marL="1088776" lvl="5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6pPr>
            <a:lvl7pPr marL="1270239" lvl="6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7pPr>
            <a:lvl8pPr marL="1451701" lvl="7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8pPr>
            <a:lvl9pPr marL="1633164" lvl="8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788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  <p:pic>
        <p:nvPicPr>
          <p:cNvPr id="37" name="Google Shape;3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0014" y="-1603321"/>
            <a:ext cx="6511278" cy="3443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29264" y="-2236199"/>
            <a:ext cx="8461757" cy="4607792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265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pic>
        <p:nvPicPr>
          <p:cNvPr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2924" y="-1963351"/>
            <a:ext cx="8461757" cy="460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4654" y="-735169"/>
            <a:ext cx="6511278" cy="3443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006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415611" y="740803"/>
            <a:ext cx="3744059" cy="1007630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1pPr>
            <a:lvl2pPr lvl="1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2pPr>
            <a:lvl3pPr lvl="2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3pPr>
            <a:lvl4pPr lvl="3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4pPr>
            <a:lvl5pPr lvl="4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5pPr>
            <a:lvl6pPr lvl="5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6pPr>
            <a:lvl7pPr lvl="6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7pPr>
            <a:lvl8pPr lvl="7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8pPr>
            <a:lvl9pPr lvl="8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415611" y="1852806"/>
            <a:ext cx="3744059" cy="4239236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1pPr>
            <a:lvl2pPr marL="362925" lvl="1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2pPr>
            <a:lvl3pPr marL="544388" lvl="2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3pPr>
            <a:lvl4pPr marL="725851" lvl="3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4pPr>
            <a:lvl5pPr marL="907313" lvl="4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5pPr>
            <a:lvl6pPr marL="1088776" lvl="5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6pPr>
            <a:lvl7pPr marL="1270239" lvl="6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7pPr>
            <a:lvl8pPr marL="1451701" lvl="7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8pPr>
            <a:lvl9pPr marL="1633164" lvl="8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614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653684" y="600202"/>
            <a:ext cx="8490652" cy="5454392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1pPr>
            <a:lvl2pPr lvl="1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2pPr>
            <a:lvl3pPr lvl="2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3pPr>
            <a:lvl4pPr lvl="3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4pPr>
            <a:lvl5pPr lvl="4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5pPr>
            <a:lvl6pPr lvl="5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6pPr>
            <a:lvl7pPr lvl="6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7pPr>
            <a:lvl8pPr lvl="7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8pPr>
            <a:lvl9pPr lvl="8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995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6096162" y="-167"/>
            <a:ext cx="6096162" cy="68580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1581" tIns="101581" rIns="101581" bIns="10158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4" dirty="0"/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354009" y="1644239"/>
            <a:ext cx="5393675" cy="1976445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1pPr>
            <a:lvl2pPr lvl="1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2pPr>
            <a:lvl3pPr lvl="2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3pPr>
            <a:lvl4pPr lvl="3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4pPr>
            <a:lvl5pPr lvl="4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5pPr>
            <a:lvl6pPr lvl="5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6pPr>
            <a:lvl7pPr lvl="6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7pPr>
            <a:lvl8pPr lvl="7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8pPr>
            <a:lvl9pPr lvl="8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ubTitle" idx="1"/>
          </p:nvPr>
        </p:nvSpPr>
        <p:spPr>
          <a:xfrm>
            <a:off x="354009" y="3737447"/>
            <a:ext cx="5393675" cy="1646759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6586175" y="965437"/>
            <a:ext cx="5116172" cy="4926824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216747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marL="362925" lvl="1" indent="-189024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2pPr>
            <a:lvl3pPr marL="544388" lvl="2" indent="-189024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3pPr>
            <a:lvl4pPr marL="725851" lvl="3" indent="-189024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4pPr>
            <a:lvl5pPr marL="907313" lvl="4" indent="-189024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5pPr>
            <a:lvl6pPr marL="1088776" lvl="5" indent="-189024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6pPr>
            <a:lvl7pPr marL="1270239" lvl="6" indent="-189024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7pPr>
            <a:lvl8pPr marL="1451701" lvl="7" indent="-189024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8pPr>
            <a:lvl9pPr marL="1633164" lvl="8" indent="-189024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886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0"/>
              <a:buFont typeface="Poppins ExtraBold"/>
              <a:buNone/>
              <a:defRPr sz="90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11" y="1536639"/>
            <a:ext cx="11361087" cy="455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457200" lvl="0" indent="-546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naheim"/>
              <a:buChar char="●"/>
              <a:defRPr sz="5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○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■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●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○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■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●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○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■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73622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/>
          <p:nvPr/>
        </p:nvSpPr>
        <p:spPr>
          <a:xfrm>
            <a:off x="35444" y="624037"/>
            <a:ext cx="533521" cy="533521"/>
          </a:xfrm>
          <a:prstGeom prst="ellipse">
            <a:avLst/>
          </a:prstGeom>
          <a:solidFill>
            <a:schemeClr val="accent4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070" name="Picture 46" descr="Admin Svg Png Icon Free Download (#537428) - OnlineWebFonts.COM">
            <a:extLst>
              <a:ext uri="{FF2B5EF4-FFF2-40B4-BE49-F238E27FC236}">
                <a16:creationId xmlns:a16="http://schemas.microsoft.com/office/drawing/2014/main" id="{BC3BBCD9-C639-9B0C-E161-0B349DF4C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3691">
            <a:off x="10761468" y="3543091"/>
            <a:ext cx="603932" cy="72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Google Shape;106;p20"/>
          <p:cNvSpPr txBox="1"/>
          <p:nvPr/>
        </p:nvSpPr>
        <p:spPr>
          <a:xfrm flipH="1">
            <a:off x="8449333" y="1046812"/>
            <a:ext cx="3066723" cy="47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-US" sz="12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The platform offers the following key functionalities:</a:t>
            </a:r>
          </a:p>
        </p:txBody>
      </p:sp>
      <p:sp>
        <p:nvSpPr>
          <p:cNvPr id="107" name="Google Shape;107;p20"/>
          <p:cNvSpPr/>
          <p:nvPr/>
        </p:nvSpPr>
        <p:spPr>
          <a:xfrm flipH="1">
            <a:off x="8000489" y="732278"/>
            <a:ext cx="488744" cy="530635"/>
          </a:xfrm>
          <a:prstGeom prst="ellipse">
            <a:avLst/>
          </a:prstGeom>
          <a:solidFill>
            <a:schemeClr val="accent4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 flipH="1">
            <a:off x="5122280" y="4762766"/>
            <a:ext cx="3275323" cy="511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The system is developed using the MVC (Model-View-Controller) pattern for Android development and follows a 3-Tier Architecture approach.</a:t>
            </a:r>
          </a:p>
        </p:txBody>
      </p:sp>
      <p:sp>
        <p:nvSpPr>
          <p:cNvPr id="109" name="Google Shape;109;p20"/>
          <p:cNvSpPr/>
          <p:nvPr/>
        </p:nvSpPr>
        <p:spPr>
          <a:xfrm flipH="1">
            <a:off x="4738682" y="4256733"/>
            <a:ext cx="471489" cy="476133"/>
          </a:xfrm>
          <a:prstGeom prst="ellipse">
            <a:avLst/>
          </a:prstGeom>
          <a:solidFill>
            <a:schemeClr val="accent4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2425979" y="5944860"/>
            <a:ext cx="1354103" cy="57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94295" y="5592762"/>
            <a:ext cx="1946441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845499" y="-65868"/>
            <a:ext cx="11115580" cy="593052"/>
          </a:xfrm>
          <a:prstGeom prst="rect">
            <a:avLst/>
          </a:prstGeom>
        </p:spPr>
        <p:txBody>
          <a:bodyPr spcFirstLastPara="1" wrap="square" lIns="101581" tIns="101581" rIns="101581" bIns="101581" anchor="ctr" anchorCtr="0">
            <a:noAutofit/>
          </a:bodyPr>
          <a:lstStyle/>
          <a:p>
            <a:pPr>
              <a:buSzPts val="990"/>
            </a:pPr>
            <a:r>
              <a:rPr lang="en" sz="3600" dirty="0"/>
              <a:t>      GIVE AND TAKE </a:t>
            </a:r>
            <a:r>
              <a:rPr lang="en" sz="2400" dirty="0">
                <a:solidFill>
                  <a:schemeClr val="lt1"/>
                </a:solidFill>
                <a:latin typeface="Poppins"/>
                <a:cs typeface="Poppins"/>
                <a:sym typeface="Poppins"/>
              </a:rPr>
              <a:t>INFORMATION SYSTEM </a:t>
            </a:r>
            <a:r>
              <a:rPr lang="en" sz="2400" dirty="0"/>
              <a:t>POSTER    </a:t>
            </a:r>
            <a:r>
              <a:rPr lang="en" sz="2400" dirty="0">
                <a:solidFill>
                  <a:schemeClr val="lt1"/>
                </a:solidFill>
                <a:latin typeface="Poppins"/>
                <a:cs typeface="Poppins"/>
              </a:rPr>
              <a:t>Group ID: </a:t>
            </a:r>
            <a:r>
              <a:rPr lang="en" sz="2400" b="1" dirty="0">
                <a:solidFill>
                  <a:schemeClr val="lt1"/>
                </a:solidFill>
                <a:latin typeface="Poppins"/>
                <a:cs typeface="Poppins"/>
              </a:rPr>
              <a:t>40</a:t>
            </a:r>
            <a:endParaRPr sz="2400" b="1" dirty="0">
              <a:solidFill>
                <a:schemeClr val="lt1"/>
              </a:solidFill>
              <a:latin typeface="Poppins"/>
              <a:cs typeface="Poppins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2104761" y="264076"/>
            <a:ext cx="8597055" cy="508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sz="16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Develope</a:t>
            </a:r>
            <a:r>
              <a:rPr lang="en-US" sz="16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r: </a:t>
            </a:r>
            <a:r>
              <a:rPr lang="en" sz="16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Shavit Luzon | Supervisor: Saed Asaly | Computer Science and Mathematics Final Project</a:t>
            </a:r>
            <a:endParaRPr sz="16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467101" y="741482"/>
            <a:ext cx="1946441" cy="36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kern="0" dirty="0">
                <a:solidFill>
                  <a:srgbClr val="80E4DC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INTRODUCTION</a:t>
            </a:r>
            <a:endParaRPr sz="1200" kern="0" dirty="0">
              <a:solidFill>
                <a:srgbClr val="80E4DC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94296" y="1264708"/>
            <a:ext cx="2242052" cy="1654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r>
              <a:rPr lang="en-US" sz="1200" kern="0" dirty="0">
                <a:solidFill>
                  <a:srgbClr val="FFFFFF"/>
                </a:solidFill>
                <a:latin typeface="Anaheim"/>
                <a:cs typeface="Arial"/>
                <a:sym typeface="Arial"/>
              </a:rPr>
              <a:t>Give and Take is an app designed to fulfill location-based needs and connect individuals seeking specific assistance or resources. Whether it's finding a study partner in the university library to tackle a challenging math problem, preparing for a sociology test, or locating volunteers to support the elderly near your campus.</a:t>
            </a:r>
            <a:endParaRPr lang="en-US" sz="1200" kern="0" dirty="0">
              <a:solidFill>
                <a:srgbClr val="FFFFFF"/>
              </a:solidFill>
              <a:latin typeface="Anaheim"/>
              <a:cs typeface="Arial"/>
              <a:sym typeface="Anaheim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4675813" y="714941"/>
            <a:ext cx="620864" cy="547972"/>
          </a:xfrm>
          <a:prstGeom prst="ellipse">
            <a:avLst/>
          </a:prstGeom>
          <a:solidFill>
            <a:schemeClr val="accent4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-171636" y="3214516"/>
            <a:ext cx="1946441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PROJECT GOAL</a:t>
            </a:r>
            <a:endParaRPr sz="14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194224" y="3916483"/>
            <a:ext cx="1946441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14035" y="5616108"/>
            <a:ext cx="3120877" cy="131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Real-time browsing and storage of requests.</a:t>
            </a: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Visualization of location information.</a:t>
            </a: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Ensuring the system maintains an exclusive and secure environment.</a:t>
            </a: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Facilitating communication between users.</a:t>
            </a: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Provision of administrative user roles to manage the app.</a:t>
            </a:r>
          </a:p>
          <a:p>
            <a:pPr algn="l" defTabSz="362925" rtl="0">
              <a:buClr>
                <a:srgbClr val="80E4DC"/>
              </a:buClr>
              <a:buSzPts val="2200"/>
            </a:pPr>
            <a:endParaRPr lang="en-US"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22207" y="5220627"/>
            <a:ext cx="2467860" cy="31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-US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SYSTEM CONSIDERATIONS</a:t>
            </a:r>
          </a:p>
        </p:txBody>
      </p:sp>
      <p:sp>
        <p:nvSpPr>
          <p:cNvPr id="125" name="Google Shape;125;p20"/>
          <p:cNvSpPr txBox="1"/>
          <p:nvPr/>
        </p:nvSpPr>
        <p:spPr>
          <a:xfrm>
            <a:off x="49788" y="3702185"/>
            <a:ext cx="2517933" cy="1175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To create a robust platform that facilitates seamless connections and resource sharing within local communities. By leveraging location-based filtering, our aim is to provide users with a convenient and efficient means to find and offer assistance, exchange resources and engage in reciprocal acts of kindness.</a:t>
            </a:r>
            <a:endParaRPr sz="1200" kern="0" dirty="0">
              <a:solidFill>
                <a:srgbClr val="FFFFFF"/>
              </a:solidFill>
              <a:latin typeface="Anaheim"/>
              <a:cs typeface="Arial"/>
              <a:sym typeface="Anaheim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2587922" y="726831"/>
            <a:ext cx="1985493" cy="36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kern="0" dirty="0">
                <a:solidFill>
                  <a:srgbClr val="80E4DC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IMAGES</a:t>
            </a:r>
            <a:endParaRPr kern="0" dirty="0">
              <a:solidFill>
                <a:srgbClr val="80E4DC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2574726" y="1008120"/>
            <a:ext cx="1984184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-US" sz="12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IN-APP</a:t>
            </a: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5408934" y="799400"/>
            <a:ext cx="1988708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kern="0" dirty="0">
                <a:solidFill>
                  <a:srgbClr val="80E4DC"/>
                </a:solidFill>
                <a:latin typeface="Poppins ExtraBold"/>
                <a:cs typeface="Poppins ExtraBold"/>
                <a:sym typeface="Poppins ExtraBold"/>
              </a:rPr>
              <a:t>METHODOLOGY</a:t>
            </a:r>
            <a:endParaRPr kern="0" dirty="0">
              <a:solidFill>
                <a:srgbClr val="80E4DC"/>
              </a:solidFill>
              <a:latin typeface="Poppins ExtraBold"/>
              <a:cs typeface="Poppins ExtraBold"/>
              <a:sym typeface="Poppins ExtraBold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5279550" y="1264432"/>
            <a:ext cx="2916782" cy="1023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Integrating Google Maps as a map service and utilizing Firebase Real Time database for efficient data storage, to develop a dedicated system specifically designed for Ariel University students and staff. Through this system, users will have the ability to mark and share events on a </a:t>
            </a:r>
            <a:r>
              <a:rPr lang="en-US" sz="1200" kern="0" dirty="0">
                <a:solidFill>
                  <a:srgbClr val="FFFFFF"/>
                </a:solidFill>
                <a:latin typeface="Anaheim"/>
                <a:sym typeface="Anaheim"/>
              </a:rPr>
              <a:t>collaborative</a:t>
            </a: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map. 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5014796" y="4466170"/>
            <a:ext cx="2047379" cy="27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-US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SYSTEM DESIGN</a:t>
            </a:r>
          </a:p>
        </p:txBody>
      </p:sp>
      <p:sp>
        <p:nvSpPr>
          <p:cNvPr id="137" name="Google Shape;137;p20"/>
          <p:cNvSpPr txBox="1"/>
          <p:nvPr/>
        </p:nvSpPr>
        <p:spPr>
          <a:xfrm>
            <a:off x="8774303" y="782014"/>
            <a:ext cx="2277667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kern="0" dirty="0">
                <a:solidFill>
                  <a:srgbClr val="80E4DC"/>
                </a:solidFill>
                <a:latin typeface="Poppins ExtraBold"/>
                <a:cs typeface="Poppins ExtraBold"/>
                <a:sym typeface="Poppins ExtraBold"/>
              </a:rPr>
              <a:t>FUNCTIONALITIES</a:t>
            </a:r>
            <a:endParaRPr sz="1200" kern="0" dirty="0">
              <a:solidFill>
                <a:srgbClr val="80E4DC"/>
              </a:solidFill>
              <a:latin typeface="Poppins ExtraBold"/>
              <a:cs typeface="Poppins ExtraBold"/>
              <a:sym typeface="Poppins ExtraBold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8260997" y="2320685"/>
            <a:ext cx="3819202" cy="284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</a:rPr>
              <a:t>Users can create and delete their own requests.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</a:rPr>
              <a:t>User registration and login with securely stored details.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</a:rPr>
              <a:t>A reliable, real-time, and interactive map shared among users.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</a:rPr>
              <a:t>Seamless communication between application users.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</a:rPr>
              <a:t>Requests are displayed on the map with dedicated icons.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</a:rPr>
              <a:t>"Locate me" option to pinpoint the user's current location on the map.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</a:rPr>
              <a:t>Notifications of new requests or events based on user preferences and within a selected radius of live or pre-determined locations.</a:t>
            </a:r>
            <a:br>
              <a:rPr lang="en-US" sz="1200" kern="0" dirty="0">
                <a:solidFill>
                  <a:srgbClr val="FFFFFF"/>
                </a:solidFill>
                <a:latin typeface="Anaheim"/>
              </a:rPr>
            </a:br>
            <a:b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-US" sz="1200" kern="0" dirty="0">
                <a:solidFill>
                  <a:srgbClr val="FFFFFF"/>
                </a:solidFill>
                <a:latin typeface="Poppins ExtraBold"/>
                <a:ea typeface="Anaheim"/>
                <a:cs typeface="Poppins ExtraBold"/>
                <a:sym typeface="Poppins ExtraBold"/>
              </a:rPr>
              <a:t>ADMIN PRIVILLIAGES</a:t>
            </a:r>
            <a:r>
              <a:rPr lang="en-US" sz="12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:</a:t>
            </a:r>
            <a:endParaRPr lang="en-US"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Ability to block users and delete requests.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Option to add events with special icons.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Access to users' lists and users' requests lists.</a:t>
            </a:r>
            <a:b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</a:br>
            <a:b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-US" sz="12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SECURITY &amp; SAFETY: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sym typeface="Poppins ExtraBold"/>
              </a:rPr>
              <a:t> Two-factor authentication for enhanced user protection.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sym typeface="Poppins ExtraBold"/>
              </a:rPr>
              <a:t> User registration requires verification of the university email.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sym typeface="Poppins ExtraBold"/>
              </a:rPr>
              <a:t> Phone number verification is conducted through SMS codes to ensure user authenticity.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endParaRPr lang="en-US"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2559642" y="1377973"/>
            <a:ext cx="1984184" cy="36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6785595" y="3664163"/>
            <a:ext cx="1988708" cy="29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181463" indent="-141138" algn="l" defTabSz="362925" rtl="0">
              <a:buClr>
                <a:srgbClr val="41E3FF"/>
              </a:buClr>
              <a:buSzPts val="2000"/>
              <a:buFont typeface="Anaheim"/>
              <a:buChar char="●"/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9287810" y="5864293"/>
            <a:ext cx="1988708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sz="12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CONTACT INFO</a:t>
            </a: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9327753" y="6136544"/>
            <a:ext cx="1988708" cy="432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luzonshavit00@gmail.com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algn="ctr" defTabSz="362925" rtl="0">
              <a:buClr>
                <a:srgbClr val="000000"/>
              </a:buClr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+972 52 69 83 290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algn="ctr" defTabSz="362925" rtl="0">
              <a:buClr>
                <a:srgbClr val="000000"/>
              </a:buClr>
            </a:pPr>
            <a:r>
              <a:rPr lang="en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GitHub repo QR: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46" name="Google Shape;146;p20"/>
          <p:cNvGrpSpPr/>
          <p:nvPr/>
        </p:nvGrpSpPr>
        <p:grpSpPr>
          <a:xfrm>
            <a:off x="4856142" y="817146"/>
            <a:ext cx="289590" cy="290316"/>
            <a:chOff x="1151388" y="3752216"/>
            <a:chExt cx="1104061" cy="1103988"/>
          </a:xfrm>
        </p:grpSpPr>
        <p:sp>
          <p:nvSpPr>
            <p:cNvPr id="147" name="Google Shape;147;p20"/>
            <p:cNvSpPr/>
            <p:nvPr/>
          </p:nvSpPr>
          <p:spPr>
            <a:xfrm>
              <a:off x="1151388" y="4112599"/>
              <a:ext cx="622866" cy="294431"/>
            </a:xfrm>
            <a:custGeom>
              <a:avLst/>
              <a:gdLst/>
              <a:ahLst/>
              <a:cxnLst/>
              <a:rect l="l" t="t" r="r" b="b"/>
              <a:pathLst>
                <a:path w="8481" h="4009" extrusionOk="0">
                  <a:moveTo>
                    <a:pt x="566" y="1"/>
                  </a:moveTo>
                  <a:lnTo>
                    <a:pt x="438" y="52"/>
                  </a:lnTo>
                  <a:lnTo>
                    <a:pt x="309" y="103"/>
                  </a:lnTo>
                  <a:lnTo>
                    <a:pt x="206" y="206"/>
                  </a:lnTo>
                  <a:lnTo>
                    <a:pt x="129" y="309"/>
                  </a:lnTo>
                  <a:lnTo>
                    <a:pt x="78" y="412"/>
                  </a:lnTo>
                  <a:lnTo>
                    <a:pt x="27" y="540"/>
                  </a:lnTo>
                  <a:lnTo>
                    <a:pt x="1" y="694"/>
                  </a:lnTo>
                  <a:lnTo>
                    <a:pt x="1" y="3315"/>
                  </a:lnTo>
                  <a:lnTo>
                    <a:pt x="27" y="3444"/>
                  </a:lnTo>
                  <a:lnTo>
                    <a:pt x="78" y="3572"/>
                  </a:lnTo>
                  <a:lnTo>
                    <a:pt x="129" y="3701"/>
                  </a:lnTo>
                  <a:lnTo>
                    <a:pt x="206" y="3803"/>
                  </a:lnTo>
                  <a:lnTo>
                    <a:pt x="309" y="3881"/>
                  </a:lnTo>
                  <a:lnTo>
                    <a:pt x="438" y="3958"/>
                  </a:lnTo>
                  <a:lnTo>
                    <a:pt x="566" y="3983"/>
                  </a:lnTo>
                  <a:lnTo>
                    <a:pt x="720" y="4009"/>
                  </a:lnTo>
                  <a:lnTo>
                    <a:pt x="7786" y="4009"/>
                  </a:lnTo>
                  <a:lnTo>
                    <a:pt x="7915" y="3983"/>
                  </a:lnTo>
                  <a:lnTo>
                    <a:pt x="8043" y="3958"/>
                  </a:lnTo>
                  <a:lnTo>
                    <a:pt x="8172" y="3881"/>
                  </a:lnTo>
                  <a:lnTo>
                    <a:pt x="8275" y="3803"/>
                  </a:lnTo>
                  <a:lnTo>
                    <a:pt x="8352" y="3701"/>
                  </a:lnTo>
                  <a:lnTo>
                    <a:pt x="8429" y="3572"/>
                  </a:lnTo>
                  <a:lnTo>
                    <a:pt x="8454" y="3444"/>
                  </a:lnTo>
                  <a:lnTo>
                    <a:pt x="8480" y="3315"/>
                  </a:lnTo>
                  <a:lnTo>
                    <a:pt x="8480" y="694"/>
                  </a:lnTo>
                  <a:lnTo>
                    <a:pt x="8454" y="540"/>
                  </a:lnTo>
                  <a:lnTo>
                    <a:pt x="8429" y="412"/>
                  </a:lnTo>
                  <a:lnTo>
                    <a:pt x="8352" y="309"/>
                  </a:lnTo>
                  <a:lnTo>
                    <a:pt x="8275" y="206"/>
                  </a:lnTo>
                  <a:lnTo>
                    <a:pt x="8172" y="103"/>
                  </a:lnTo>
                  <a:lnTo>
                    <a:pt x="8043" y="52"/>
                  </a:lnTo>
                  <a:lnTo>
                    <a:pt x="79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1853425" y="3863482"/>
              <a:ext cx="347310" cy="375658"/>
            </a:xfrm>
            <a:custGeom>
              <a:avLst/>
              <a:gdLst/>
              <a:ahLst/>
              <a:cxnLst/>
              <a:rect l="l" t="t" r="r" b="b"/>
              <a:pathLst>
                <a:path w="4729" h="5115" extrusionOk="0">
                  <a:moveTo>
                    <a:pt x="2364" y="1543"/>
                  </a:moveTo>
                  <a:lnTo>
                    <a:pt x="2570" y="1568"/>
                  </a:lnTo>
                  <a:lnTo>
                    <a:pt x="2750" y="1620"/>
                  </a:lnTo>
                  <a:lnTo>
                    <a:pt x="2929" y="1723"/>
                  </a:lnTo>
                  <a:lnTo>
                    <a:pt x="3084" y="1851"/>
                  </a:lnTo>
                  <a:lnTo>
                    <a:pt x="3186" y="1979"/>
                  </a:lnTo>
                  <a:lnTo>
                    <a:pt x="3289" y="2159"/>
                  </a:lnTo>
                  <a:lnTo>
                    <a:pt x="3341" y="2339"/>
                  </a:lnTo>
                  <a:lnTo>
                    <a:pt x="3366" y="2545"/>
                  </a:lnTo>
                  <a:lnTo>
                    <a:pt x="3341" y="2750"/>
                  </a:lnTo>
                  <a:lnTo>
                    <a:pt x="3289" y="2956"/>
                  </a:lnTo>
                  <a:lnTo>
                    <a:pt x="3186" y="3110"/>
                  </a:lnTo>
                  <a:lnTo>
                    <a:pt x="3084" y="3264"/>
                  </a:lnTo>
                  <a:lnTo>
                    <a:pt x="2929" y="3393"/>
                  </a:lnTo>
                  <a:lnTo>
                    <a:pt x="2750" y="3470"/>
                  </a:lnTo>
                  <a:lnTo>
                    <a:pt x="2570" y="3547"/>
                  </a:lnTo>
                  <a:lnTo>
                    <a:pt x="2364" y="3573"/>
                  </a:lnTo>
                  <a:lnTo>
                    <a:pt x="2159" y="3547"/>
                  </a:lnTo>
                  <a:lnTo>
                    <a:pt x="1979" y="3470"/>
                  </a:lnTo>
                  <a:lnTo>
                    <a:pt x="1799" y="3393"/>
                  </a:lnTo>
                  <a:lnTo>
                    <a:pt x="1645" y="3264"/>
                  </a:lnTo>
                  <a:lnTo>
                    <a:pt x="1516" y="3110"/>
                  </a:lnTo>
                  <a:lnTo>
                    <a:pt x="1439" y="2956"/>
                  </a:lnTo>
                  <a:lnTo>
                    <a:pt x="1362" y="2750"/>
                  </a:lnTo>
                  <a:lnTo>
                    <a:pt x="1336" y="2545"/>
                  </a:lnTo>
                  <a:lnTo>
                    <a:pt x="1362" y="2339"/>
                  </a:lnTo>
                  <a:lnTo>
                    <a:pt x="1439" y="2159"/>
                  </a:lnTo>
                  <a:lnTo>
                    <a:pt x="1516" y="1979"/>
                  </a:lnTo>
                  <a:lnTo>
                    <a:pt x="1645" y="1851"/>
                  </a:lnTo>
                  <a:lnTo>
                    <a:pt x="1799" y="1723"/>
                  </a:lnTo>
                  <a:lnTo>
                    <a:pt x="1979" y="1620"/>
                  </a:lnTo>
                  <a:lnTo>
                    <a:pt x="2159" y="1568"/>
                  </a:lnTo>
                  <a:lnTo>
                    <a:pt x="2364" y="1543"/>
                  </a:lnTo>
                  <a:close/>
                  <a:moveTo>
                    <a:pt x="2159" y="1"/>
                  </a:moveTo>
                  <a:lnTo>
                    <a:pt x="2056" y="27"/>
                  </a:lnTo>
                  <a:lnTo>
                    <a:pt x="1979" y="52"/>
                  </a:lnTo>
                  <a:lnTo>
                    <a:pt x="1902" y="129"/>
                  </a:lnTo>
                  <a:lnTo>
                    <a:pt x="1876" y="232"/>
                  </a:lnTo>
                  <a:lnTo>
                    <a:pt x="1773" y="643"/>
                  </a:lnTo>
                  <a:lnTo>
                    <a:pt x="1722" y="772"/>
                  </a:lnTo>
                  <a:lnTo>
                    <a:pt x="1645" y="849"/>
                  </a:lnTo>
                  <a:lnTo>
                    <a:pt x="1259" y="1080"/>
                  </a:lnTo>
                  <a:lnTo>
                    <a:pt x="1131" y="1106"/>
                  </a:lnTo>
                  <a:lnTo>
                    <a:pt x="1002" y="1106"/>
                  </a:lnTo>
                  <a:lnTo>
                    <a:pt x="566" y="952"/>
                  </a:lnTo>
                  <a:lnTo>
                    <a:pt x="488" y="952"/>
                  </a:lnTo>
                  <a:lnTo>
                    <a:pt x="386" y="977"/>
                  </a:lnTo>
                  <a:lnTo>
                    <a:pt x="309" y="1029"/>
                  </a:lnTo>
                  <a:lnTo>
                    <a:pt x="257" y="1106"/>
                  </a:lnTo>
                  <a:lnTo>
                    <a:pt x="52" y="1466"/>
                  </a:lnTo>
                  <a:lnTo>
                    <a:pt x="0" y="1543"/>
                  </a:lnTo>
                  <a:lnTo>
                    <a:pt x="0" y="1645"/>
                  </a:lnTo>
                  <a:lnTo>
                    <a:pt x="26" y="1723"/>
                  </a:lnTo>
                  <a:lnTo>
                    <a:pt x="77" y="1800"/>
                  </a:lnTo>
                  <a:lnTo>
                    <a:pt x="411" y="2108"/>
                  </a:lnTo>
                  <a:lnTo>
                    <a:pt x="488" y="2211"/>
                  </a:lnTo>
                  <a:lnTo>
                    <a:pt x="540" y="2339"/>
                  </a:lnTo>
                  <a:lnTo>
                    <a:pt x="540" y="2776"/>
                  </a:lnTo>
                  <a:lnTo>
                    <a:pt x="488" y="2904"/>
                  </a:lnTo>
                  <a:lnTo>
                    <a:pt x="411" y="3007"/>
                  </a:lnTo>
                  <a:lnTo>
                    <a:pt x="77" y="3290"/>
                  </a:lnTo>
                  <a:lnTo>
                    <a:pt x="26" y="3367"/>
                  </a:lnTo>
                  <a:lnTo>
                    <a:pt x="0" y="3470"/>
                  </a:lnTo>
                  <a:lnTo>
                    <a:pt x="0" y="3573"/>
                  </a:lnTo>
                  <a:lnTo>
                    <a:pt x="52" y="3650"/>
                  </a:lnTo>
                  <a:lnTo>
                    <a:pt x="257" y="4009"/>
                  </a:lnTo>
                  <a:lnTo>
                    <a:pt x="309" y="4086"/>
                  </a:lnTo>
                  <a:lnTo>
                    <a:pt x="386" y="4138"/>
                  </a:lnTo>
                  <a:lnTo>
                    <a:pt x="488" y="4163"/>
                  </a:lnTo>
                  <a:lnTo>
                    <a:pt x="566" y="4138"/>
                  </a:lnTo>
                  <a:lnTo>
                    <a:pt x="1002" y="4009"/>
                  </a:lnTo>
                  <a:lnTo>
                    <a:pt x="1131" y="3984"/>
                  </a:lnTo>
                  <a:lnTo>
                    <a:pt x="1259" y="4035"/>
                  </a:lnTo>
                  <a:lnTo>
                    <a:pt x="1645" y="4241"/>
                  </a:lnTo>
                  <a:lnTo>
                    <a:pt x="1722" y="4343"/>
                  </a:lnTo>
                  <a:lnTo>
                    <a:pt x="1773" y="4446"/>
                  </a:lnTo>
                  <a:lnTo>
                    <a:pt x="1876" y="4883"/>
                  </a:lnTo>
                  <a:lnTo>
                    <a:pt x="1902" y="4986"/>
                  </a:lnTo>
                  <a:lnTo>
                    <a:pt x="1979" y="5037"/>
                  </a:lnTo>
                  <a:lnTo>
                    <a:pt x="2056" y="5088"/>
                  </a:lnTo>
                  <a:lnTo>
                    <a:pt x="2159" y="5114"/>
                  </a:lnTo>
                  <a:lnTo>
                    <a:pt x="2570" y="5114"/>
                  </a:lnTo>
                  <a:lnTo>
                    <a:pt x="2672" y="5088"/>
                  </a:lnTo>
                  <a:lnTo>
                    <a:pt x="2750" y="5037"/>
                  </a:lnTo>
                  <a:lnTo>
                    <a:pt x="2801" y="4986"/>
                  </a:lnTo>
                  <a:lnTo>
                    <a:pt x="2852" y="4883"/>
                  </a:lnTo>
                  <a:lnTo>
                    <a:pt x="2929" y="4446"/>
                  </a:lnTo>
                  <a:lnTo>
                    <a:pt x="2981" y="4343"/>
                  </a:lnTo>
                  <a:lnTo>
                    <a:pt x="3084" y="4241"/>
                  </a:lnTo>
                  <a:lnTo>
                    <a:pt x="3469" y="4035"/>
                  </a:lnTo>
                  <a:lnTo>
                    <a:pt x="3597" y="3984"/>
                  </a:lnTo>
                  <a:lnTo>
                    <a:pt x="3726" y="4009"/>
                  </a:lnTo>
                  <a:lnTo>
                    <a:pt x="4137" y="4138"/>
                  </a:lnTo>
                  <a:lnTo>
                    <a:pt x="4240" y="4163"/>
                  </a:lnTo>
                  <a:lnTo>
                    <a:pt x="4343" y="4138"/>
                  </a:lnTo>
                  <a:lnTo>
                    <a:pt x="4420" y="4086"/>
                  </a:lnTo>
                  <a:lnTo>
                    <a:pt x="4471" y="4009"/>
                  </a:lnTo>
                  <a:lnTo>
                    <a:pt x="4677" y="3650"/>
                  </a:lnTo>
                  <a:lnTo>
                    <a:pt x="4702" y="3573"/>
                  </a:lnTo>
                  <a:lnTo>
                    <a:pt x="4728" y="3470"/>
                  </a:lnTo>
                  <a:lnTo>
                    <a:pt x="4677" y="3367"/>
                  </a:lnTo>
                  <a:lnTo>
                    <a:pt x="4625" y="3290"/>
                  </a:lnTo>
                  <a:lnTo>
                    <a:pt x="4291" y="3007"/>
                  </a:lnTo>
                  <a:lnTo>
                    <a:pt x="4214" y="2904"/>
                  </a:lnTo>
                  <a:lnTo>
                    <a:pt x="4188" y="2776"/>
                  </a:lnTo>
                  <a:lnTo>
                    <a:pt x="4188" y="2339"/>
                  </a:lnTo>
                  <a:lnTo>
                    <a:pt x="4214" y="2211"/>
                  </a:lnTo>
                  <a:lnTo>
                    <a:pt x="4291" y="2108"/>
                  </a:lnTo>
                  <a:lnTo>
                    <a:pt x="4625" y="1800"/>
                  </a:lnTo>
                  <a:lnTo>
                    <a:pt x="4677" y="1723"/>
                  </a:lnTo>
                  <a:lnTo>
                    <a:pt x="4728" y="1645"/>
                  </a:lnTo>
                  <a:lnTo>
                    <a:pt x="4702" y="1543"/>
                  </a:lnTo>
                  <a:lnTo>
                    <a:pt x="4677" y="1466"/>
                  </a:lnTo>
                  <a:lnTo>
                    <a:pt x="4471" y="1106"/>
                  </a:lnTo>
                  <a:lnTo>
                    <a:pt x="4420" y="1029"/>
                  </a:lnTo>
                  <a:lnTo>
                    <a:pt x="4343" y="977"/>
                  </a:lnTo>
                  <a:lnTo>
                    <a:pt x="4240" y="952"/>
                  </a:lnTo>
                  <a:lnTo>
                    <a:pt x="4137" y="952"/>
                  </a:lnTo>
                  <a:lnTo>
                    <a:pt x="3726" y="1106"/>
                  </a:lnTo>
                  <a:lnTo>
                    <a:pt x="3597" y="1106"/>
                  </a:lnTo>
                  <a:lnTo>
                    <a:pt x="3469" y="1080"/>
                  </a:lnTo>
                  <a:lnTo>
                    <a:pt x="3084" y="849"/>
                  </a:lnTo>
                  <a:lnTo>
                    <a:pt x="2981" y="772"/>
                  </a:lnTo>
                  <a:lnTo>
                    <a:pt x="2929" y="643"/>
                  </a:lnTo>
                  <a:lnTo>
                    <a:pt x="2852" y="232"/>
                  </a:lnTo>
                  <a:lnTo>
                    <a:pt x="2801" y="129"/>
                  </a:lnTo>
                  <a:lnTo>
                    <a:pt x="2750" y="52"/>
                  </a:lnTo>
                  <a:lnTo>
                    <a:pt x="2672" y="27"/>
                  </a:lnTo>
                  <a:lnTo>
                    <a:pt x="25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1430690" y="4659892"/>
              <a:ext cx="66098" cy="64189"/>
            </a:xfrm>
            <a:custGeom>
              <a:avLst/>
              <a:gdLst/>
              <a:ahLst/>
              <a:cxnLst/>
              <a:rect l="l" t="t" r="r" b="b"/>
              <a:pathLst>
                <a:path w="900" h="874" extrusionOk="0">
                  <a:moveTo>
                    <a:pt x="1" y="0"/>
                  </a:moveTo>
                  <a:lnTo>
                    <a:pt x="1" y="874"/>
                  </a:lnTo>
                  <a:lnTo>
                    <a:pt x="900" y="874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1151388" y="4790032"/>
              <a:ext cx="1104061" cy="66172"/>
            </a:xfrm>
            <a:custGeom>
              <a:avLst/>
              <a:gdLst/>
              <a:ahLst/>
              <a:cxnLst/>
              <a:rect l="l" t="t" r="r" b="b"/>
              <a:pathLst>
                <a:path w="15033" h="901" extrusionOk="0">
                  <a:moveTo>
                    <a:pt x="78" y="1"/>
                  </a:moveTo>
                  <a:lnTo>
                    <a:pt x="52" y="27"/>
                  </a:lnTo>
                  <a:lnTo>
                    <a:pt x="27" y="78"/>
                  </a:lnTo>
                  <a:lnTo>
                    <a:pt x="1" y="129"/>
                  </a:lnTo>
                  <a:lnTo>
                    <a:pt x="1" y="798"/>
                  </a:lnTo>
                  <a:lnTo>
                    <a:pt x="27" y="849"/>
                  </a:lnTo>
                  <a:lnTo>
                    <a:pt x="52" y="875"/>
                  </a:lnTo>
                  <a:lnTo>
                    <a:pt x="78" y="900"/>
                  </a:lnTo>
                  <a:lnTo>
                    <a:pt x="14981" y="900"/>
                  </a:lnTo>
                  <a:lnTo>
                    <a:pt x="15007" y="875"/>
                  </a:lnTo>
                  <a:lnTo>
                    <a:pt x="15032" y="849"/>
                  </a:lnTo>
                  <a:lnTo>
                    <a:pt x="15032" y="798"/>
                  </a:lnTo>
                  <a:lnTo>
                    <a:pt x="15032" y="129"/>
                  </a:lnTo>
                  <a:lnTo>
                    <a:pt x="15032" y="78"/>
                  </a:lnTo>
                  <a:lnTo>
                    <a:pt x="15007" y="27"/>
                  </a:lnTo>
                  <a:lnTo>
                    <a:pt x="14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1155207" y="3752216"/>
              <a:ext cx="617137" cy="137778"/>
            </a:xfrm>
            <a:custGeom>
              <a:avLst/>
              <a:gdLst/>
              <a:ahLst/>
              <a:cxnLst/>
              <a:rect l="l" t="t" r="r" b="b"/>
              <a:pathLst>
                <a:path w="8403" h="1876" extrusionOk="0">
                  <a:moveTo>
                    <a:pt x="977" y="0"/>
                  </a:moveTo>
                  <a:lnTo>
                    <a:pt x="822" y="26"/>
                  </a:lnTo>
                  <a:lnTo>
                    <a:pt x="694" y="103"/>
                  </a:lnTo>
                  <a:lnTo>
                    <a:pt x="591" y="206"/>
                  </a:lnTo>
                  <a:lnTo>
                    <a:pt x="514" y="308"/>
                  </a:lnTo>
                  <a:lnTo>
                    <a:pt x="0" y="1876"/>
                  </a:lnTo>
                  <a:lnTo>
                    <a:pt x="8402" y="1876"/>
                  </a:lnTo>
                  <a:lnTo>
                    <a:pt x="7888" y="308"/>
                  </a:lnTo>
                  <a:lnTo>
                    <a:pt x="7811" y="206"/>
                  </a:lnTo>
                  <a:lnTo>
                    <a:pt x="7709" y="103"/>
                  </a:lnTo>
                  <a:lnTo>
                    <a:pt x="7580" y="26"/>
                  </a:lnTo>
                  <a:lnTo>
                    <a:pt x="7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1151388" y="3859736"/>
              <a:ext cx="622866" cy="266156"/>
            </a:xfrm>
            <a:custGeom>
              <a:avLst/>
              <a:gdLst/>
              <a:ahLst/>
              <a:cxnLst/>
              <a:rect l="l" t="t" r="r" b="b"/>
              <a:pathLst>
                <a:path w="8481" h="3624" extrusionOk="0">
                  <a:moveTo>
                    <a:pt x="540" y="1"/>
                  </a:moveTo>
                  <a:lnTo>
                    <a:pt x="412" y="52"/>
                  </a:lnTo>
                  <a:lnTo>
                    <a:pt x="309" y="103"/>
                  </a:lnTo>
                  <a:lnTo>
                    <a:pt x="206" y="180"/>
                  </a:lnTo>
                  <a:lnTo>
                    <a:pt x="129" y="283"/>
                  </a:lnTo>
                  <a:lnTo>
                    <a:pt x="52" y="412"/>
                  </a:lnTo>
                  <a:lnTo>
                    <a:pt x="27" y="540"/>
                  </a:lnTo>
                  <a:lnTo>
                    <a:pt x="1" y="669"/>
                  </a:lnTo>
                  <a:lnTo>
                    <a:pt x="1" y="2955"/>
                  </a:lnTo>
                  <a:lnTo>
                    <a:pt x="27" y="3084"/>
                  </a:lnTo>
                  <a:lnTo>
                    <a:pt x="52" y="3212"/>
                  </a:lnTo>
                  <a:lnTo>
                    <a:pt x="129" y="3341"/>
                  </a:lnTo>
                  <a:lnTo>
                    <a:pt x="206" y="3444"/>
                  </a:lnTo>
                  <a:lnTo>
                    <a:pt x="309" y="3521"/>
                  </a:lnTo>
                  <a:lnTo>
                    <a:pt x="412" y="3572"/>
                  </a:lnTo>
                  <a:lnTo>
                    <a:pt x="540" y="3624"/>
                  </a:lnTo>
                  <a:lnTo>
                    <a:pt x="7940" y="3624"/>
                  </a:lnTo>
                  <a:lnTo>
                    <a:pt x="8069" y="3572"/>
                  </a:lnTo>
                  <a:lnTo>
                    <a:pt x="8197" y="3521"/>
                  </a:lnTo>
                  <a:lnTo>
                    <a:pt x="8275" y="3444"/>
                  </a:lnTo>
                  <a:lnTo>
                    <a:pt x="8377" y="3341"/>
                  </a:lnTo>
                  <a:lnTo>
                    <a:pt x="8429" y="3212"/>
                  </a:lnTo>
                  <a:lnTo>
                    <a:pt x="8454" y="3084"/>
                  </a:lnTo>
                  <a:lnTo>
                    <a:pt x="8480" y="2955"/>
                  </a:lnTo>
                  <a:lnTo>
                    <a:pt x="8480" y="669"/>
                  </a:lnTo>
                  <a:lnTo>
                    <a:pt x="8454" y="540"/>
                  </a:lnTo>
                  <a:lnTo>
                    <a:pt x="8429" y="412"/>
                  </a:lnTo>
                  <a:lnTo>
                    <a:pt x="8377" y="283"/>
                  </a:lnTo>
                  <a:lnTo>
                    <a:pt x="8275" y="180"/>
                  </a:lnTo>
                  <a:lnTo>
                    <a:pt x="8197" y="103"/>
                  </a:lnTo>
                  <a:lnTo>
                    <a:pt x="8069" y="52"/>
                  </a:lnTo>
                  <a:lnTo>
                    <a:pt x="79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1219322" y="3925761"/>
              <a:ext cx="488833" cy="134106"/>
            </a:xfrm>
            <a:custGeom>
              <a:avLst/>
              <a:gdLst/>
              <a:ahLst/>
              <a:cxnLst/>
              <a:rect l="l" t="t" r="r" b="b"/>
              <a:pathLst>
                <a:path w="6656" h="1826" extrusionOk="0">
                  <a:moveTo>
                    <a:pt x="104" y="1"/>
                  </a:moveTo>
                  <a:lnTo>
                    <a:pt x="78" y="27"/>
                  </a:lnTo>
                  <a:lnTo>
                    <a:pt x="27" y="52"/>
                  </a:lnTo>
                  <a:lnTo>
                    <a:pt x="1" y="78"/>
                  </a:lnTo>
                  <a:lnTo>
                    <a:pt x="1" y="129"/>
                  </a:lnTo>
                  <a:lnTo>
                    <a:pt x="1" y="1697"/>
                  </a:lnTo>
                  <a:lnTo>
                    <a:pt x="1" y="1748"/>
                  </a:lnTo>
                  <a:lnTo>
                    <a:pt x="27" y="1774"/>
                  </a:lnTo>
                  <a:lnTo>
                    <a:pt x="78" y="1800"/>
                  </a:lnTo>
                  <a:lnTo>
                    <a:pt x="104" y="1825"/>
                  </a:lnTo>
                  <a:lnTo>
                    <a:pt x="6527" y="1825"/>
                  </a:lnTo>
                  <a:lnTo>
                    <a:pt x="6579" y="1800"/>
                  </a:lnTo>
                  <a:lnTo>
                    <a:pt x="6604" y="1774"/>
                  </a:lnTo>
                  <a:lnTo>
                    <a:pt x="6630" y="1748"/>
                  </a:lnTo>
                  <a:lnTo>
                    <a:pt x="6656" y="1697"/>
                  </a:lnTo>
                  <a:lnTo>
                    <a:pt x="6656" y="129"/>
                  </a:lnTo>
                  <a:lnTo>
                    <a:pt x="6630" y="78"/>
                  </a:lnTo>
                  <a:lnTo>
                    <a:pt x="6604" y="52"/>
                  </a:lnTo>
                  <a:lnTo>
                    <a:pt x="6579" y="27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1287256" y="3925761"/>
              <a:ext cx="68008" cy="71827"/>
            </a:xfrm>
            <a:custGeom>
              <a:avLst/>
              <a:gdLst/>
              <a:ahLst/>
              <a:cxnLst/>
              <a:rect l="l" t="t" r="r" b="b"/>
              <a:pathLst>
                <a:path w="926" h="978" extrusionOk="0">
                  <a:moveTo>
                    <a:pt x="1" y="1"/>
                  </a:moveTo>
                  <a:lnTo>
                    <a:pt x="1" y="515"/>
                  </a:lnTo>
                  <a:lnTo>
                    <a:pt x="27" y="618"/>
                  </a:lnTo>
                  <a:lnTo>
                    <a:pt x="52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206" y="900"/>
                  </a:lnTo>
                  <a:lnTo>
                    <a:pt x="284" y="926"/>
                  </a:lnTo>
                  <a:lnTo>
                    <a:pt x="361" y="977"/>
                  </a:lnTo>
                  <a:lnTo>
                    <a:pt x="540" y="977"/>
                  </a:lnTo>
                  <a:lnTo>
                    <a:pt x="643" y="926"/>
                  </a:lnTo>
                  <a:lnTo>
                    <a:pt x="720" y="900"/>
                  </a:lnTo>
                  <a:lnTo>
                    <a:pt x="772" y="849"/>
                  </a:lnTo>
                  <a:lnTo>
                    <a:pt x="849" y="772"/>
                  </a:lnTo>
                  <a:lnTo>
                    <a:pt x="874" y="695"/>
                  </a:lnTo>
                  <a:lnTo>
                    <a:pt x="900" y="618"/>
                  </a:lnTo>
                  <a:lnTo>
                    <a:pt x="926" y="515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1398595" y="3925761"/>
              <a:ext cx="66172" cy="71827"/>
            </a:xfrm>
            <a:custGeom>
              <a:avLst/>
              <a:gdLst/>
              <a:ahLst/>
              <a:cxnLst/>
              <a:rect l="l" t="t" r="r" b="b"/>
              <a:pathLst>
                <a:path w="901" h="978" extrusionOk="0">
                  <a:moveTo>
                    <a:pt x="1" y="1"/>
                  </a:moveTo>
                  <a:lnTo>
                    <a:pt x="1" y="515"/>
                  </a:lnTo>
                  <a:lnTo>
                    <a:pt x="1" y="618"/>
                  </a:lnTo>
                  <a:lnTo>
                    <a:pt x="27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206" y="900"/>
                  </a:lnTo>
                  <a:lnTo>
                    <a:pt x="283" y="926"/>
                  </a:lnTo>
                  <a:lnTo>
                    <a:pt x="361" y="977"/>
                  </a:lnTo>
                  <a:lnTo>
                    <a:pt x="540" y="977"/>
                  </a:lnTo>
                  <a:lnTo>
                    <a:pt x="643" y="926"/>
                  </a:lnTo>
                  <a:lnTo>
                    <a:pt x="720" y="900"/>
                  </a:lnTo>
                  <a:lnTo>
                    <a:pt x="772" y="849"/>
                  </a:lnTo>
                  <a:lnTo>
                    <a:pt x="823" y="772"/>
                  </a:lnTo>
                  <a:lnTo>
                    <a:pt x="874" y="695"/>
                  </a:lnTo>
                  <a:lnTo>
                    <a:pt x="900" y="618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1219323" y="3771298"/>
              <a:ext cx="488835" cy="134106"/>
            </a:xfrm>
            <a:custGeom>
              <a:avLst/>
              <a:gdLst/>
              <a:ahLst/>
              <a:cxnLst/>
              <a:rect l="l" t="t" r="r" b="b"/>
              <a:pathLst>
                <a:path w="6656" h="1826" extrusionOk="0">
                  <a:moveTo>
                    <a:pt x="104" y="1"/>
                  </a:moveTo>
                  <a:lnTo>
                    <a:pt x="78" y="27"/>
                  </a:lnTo>
                  <a:lnTo>
                    <a:pt x="27" y="52"/>
                  </a:lnTo>
                  <a:lnTo>
                    <a:pt x="1" y="78"/>
                  </a:lnTo>
                  <a:lnTo>
                    <a:pt x="1" y="129"/>
                  </a:lnTo>
                  <a:lnTo>
                    <a:pt x="1" y="1697"/>
                  </a:lnTo>
                  <a:lnTo>
                    <a:pt x="1" y="1748"/>
                  </a:lnTo>
                  <a:lnTo>
                    <a:pt x="27" y="1799"/>
                  </a:lnTo>
                  <a:lnTo>
                    <a:pt x="78" y="1825"/>
                  </a:lnTo>
                  <a:lnTo>
                    <a:pt x="6579" y="1825"/>
                  </a:lnTo>
                  <a:lnTo>
                    <a:pt x="6604" y="1799"/>
                  </a:lnTo>
                  <a:lnTo>
                    <a:pt x="6630" y="1748"/>
                  </a:lnTo>
                  <a:lnTo>
                    <a:pt x="6656" y="1697"/>
                  </a:lnTo>
                  <a:lnTo>
                    <a:pt x="6656" y="129"/>
                  </a:lnTo>
                  <a:lnTo>
                    <a:pt x="6630" y="78"/>
                  </a:lnTo>
                  <a:lnTo>
                    <a:pt x="6604" y="52"/>
                  </a:lnTo>
                  <a:lnTo>
                    <a:pt x="6579" y="27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1287256" y="4191843"/>
              <a:ext cx="68008" cy="71827"/>
            </a:xfrm>
            <a:custGeom>
              <a:avLst/>
              <a:gdLst/>
              <a:ahLst/>
              <a:cxnLst/>
              <a:rect l="l" t="t" r="r" b="b"/>
              <a:pathLst>
                <a:path w="926" h="978" extrusionOk="0">
                  <a:moveTo>
                    <a:pt x="1" y="1"/>
                  </a:moveTo>
                  <a:lnTo>
                    <a:pt x="1" y="515"/>
                  </a:lnTo>
                  <a:lnTo>
                    <a:pt x="27" y="617"/>
                  </a:lnTo>
                  <a:lnTo>
                    <a:pt x="52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206" y="900"/>
                  </a:lnTo>
                  <a:lnTo>
                    <a:pt x="284" y="952"/>
                  </a:lnTo>
                  <a:lnTo>
                    <a:pt x="361" y="977"/>
                  </a:lnTo>
                  <a:lnTo>
                    <a:pt x="540" y="977"/>
                  </a:lnTo>
                  <a:lnTo>
                    <a:pt x="643" y="952"/>
                  </a:lnTo>
                  <a:lnTo>
                    <a:pt x="720" y="900"/>
                  </a:lnTo>
                  <a:lnTo>
                    <a:pt x="772" y="849"/>
                  </a:lnTo>
                  <a:lnTo>
                    <a:pt x="849" y="772"/>
                  </a:lnTo>
                  <a:lnTo>
                    <a:pt x="874" y="695"/>
                  </a:lnTo>
                  <a:lnTo>
                    <a:pt x="900" y="617"/>
                  </a:lnTo>
                  <a:lnTo>
                    <a:pt x="926" y="515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1398595" y="4191843"/>
              <a:ext cx="66172" cy="71827"/>
            </a:xfrm>
            <a:custGeom>
              <a:avLst/>
              <a:gdLst/>
              <a:ahLst/>
              <a:cxnLst/>
              <a:rect l="l" t="t" r="r" b="b"/>
              <a:pathLst>
                <a:path w="901" h="978" extrusionOk="0">
                  <a:moveTo>
                    <a:pt x="1" y="1"/>
                  </a:moveTo>
                  <a:lnTo>
                    <a:pt x="1" y="515"/>
                  </a:lnTo>
                  <a:lnTo>
                    <a:pt x="1" y="617"/>
                  </a:lnTo>
                  <a:lnTo>
                    <a:pt x="27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206" y="900"/>
                  </a:lnTo>
                  <a:lnTo>
                    <a:pt x="283" y="952"/>
                  </a:lnTo>
                  <a:lnTo>
                    <a:pt x="361" y="977"/>
                  </a:lnTo>
                  <a:lnTo>
                    <a:pt x="540" y="977"/>
                  </a:lnTo>
                  <a:lnTo>
                    <a:pt x="643" y="952"/>
                  </a:lnTo>
                  <a:lnTo>
                    <a:pt x="720" y="900"/>
                  </a:lnTo>
                  <a:lnTo>
                    <a:pt x="772" y="849"/>
                  </a:lnTo>
                  <a:lnTo>
                    <a:pt x="823" y="772"/>
                  </a:lnTo>
                  <a:lnTo>
                    <a:pt x="874" y="695"/>
                  </a:lnTo>
                  <a:lnTo>
                    <a:pt x="900" y="617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1151388" y="4391900"/>
              <a:ext cx="622866" cy="268065"/>
            </a:xfrm>
            <a:custGeom>
              <a:avLst/>
              <a:gdLst/>
              <a:ahLst/>
              <a:cxnLst/>
              <a:rect l="l" t="t" r="r" b="b"/>
              <a:pathLst>
                <a:path w="8481" h="3650" extrusionOk="0">
                  <a:moveTo>
                    <a:pt x="669" y="0"/>
                  </a:moveTo>
                  <a:lnTo>
                    <a:pt x="540" y="26"/>
                  </a:lnTo>
                  <a:lnTo>
                    <a:pt x="412" y="52"/>
                  </a:lnTo>
                  <a:lnTo>
                    <a:pt x="309" y="129"/>
                  </a:lnTo>
                  <a:lnTo>
                    <a:pt x="206" y="206"/>
                  </a:lnTo>
                  <a:lnTo>
                    <a:pt x="129" y="309"/>
                  </a:lnTo>
                  <a:lnTo>
                    <a:pt x="52" y="412"/>
                  </a:lnTo>
                  <a:lnTo>
                    <a:pt x="27" y="540"/>
                  </a:lnTo>
                  <a:lnTo>
                    <a:pt x="1" y="668"/>
                  </a:lnTo>
                  <a:lnTo>
                    <a:pt x="1" y="2981"/>
                  </a:lnTo>
                  <a:lnTo>
                    <a:pt x="27" y="3109"/>
                  </a:lnTo>
                  <a:lnTo>
                    <a:pt x="52" y="3238"/>
                  </a:lnTo>
                  <a:lnTo>
                    <a:pt x="129" y="3341"/>
                  </a:lnTo>
                  <a:lnTo>
                    <a:pt x="206" y="3443"/>
                  </a:lnTo>
                  <a:lnTo>
                    <a:pt x="309" y="3521"/>
                  </a:lnTo>
                  <a:lnTo>
                    <a:pt x="412" y="3598"/>
                  </a:lnTo>
                  <a:lnTo>
                    <a:pt x="540" y="3623"/>
                  </a:lnTo>
                  <a:lnTo>
                    <a:pt x="669" y="3649"/>
                  </a:lnTo>
                  <a:lnTo>
                    <a:pt x="7812" y="3649"/>
                  </a:lnTo>
                  <a:lnTo>
                    <a:pt x="7940" y="3623"/>
                  </a:lnTo>
                  <a:lnTo>
                    <a:pt x="8069" y="3598"/>
                  </a:lnTo>
                  <a:lnTo>
                    <a:pt x="8197" y="3521"/>
                  </a:lnTo>
                  <a:lnTo>
                    <a:pt x="8275" y="3443"/>
                  </a:lnTo>
                  <a:lnTo>
                    <a:pt x="8377" y="3341"/>
                  </a:lnTo>
                  <a:lnTo>
                    <a:pt x="8429" y="3238"/>
                  </a:lnTo>
                  <a:lnTo>
                    <a:pt x="8454" y="3109"/>
                  </a:lnTo>
                  <a:lnTo>
                    <a:pt x="8480" y="2981"/>
                  </a:lnTo>
                  <a:lnTo>
                    <a:pt x="8480" y="668"/>
                  </a:lnTo>
                  <a:lnTo>
                    <a:pt x="8454" y="540"/>
                  </a:lnTo>
                  <a:lnTo>
                    <a:pt x="8429" y="412"/>
                  </a:lnTo>
                  <a:lnTo>
                    <a:pt x="8377" y="309"/>
                  </a:lnTo>
                  <a:lnTo>
                    <a:pt x="8275" y="206"/>
                  </a:lnTo>
                  <a:lnTo>
                    <a:pt x="8197" y="129"/>
                  </a:lnTo>
                  <a:lnTo>
                    <a:pt x="8069" y="52"/>
                  </a:lnTo>
                  <a:lnTo>
                    <a:pt x="7940" y="26"/>
                  </a:lnTo>
                  <a:lnTo>
                    <a:pt x="78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1219322" y="4459835"/>
              <a:ext cx="488833" cy="132196"/>
            </a:xfrm>
            <a:custGeom>
              <a:avLst/>
              <a:gdLst/>
              <a:ahLst/>
              <a:cxnLst/>
              <a:rect l="l" t="t" r="r" b="b"/>
              <a:pathLst>
                <a:path w="6656" h="1800" extrusionOk="0">
                  <a:moveTo>
                    <a:pt x="78" y="0"/>
                  </a:moveTo>
                  <a:lnTo>
                    <a:pt x="27" y="26"/>
                  </a:lnTo>
                  <a:lnTo>
                    <a:pt x="1" y="78"/>
                  </a:lnTo>
                  <a:lnTo>
                    <a:pt x="1" y="103"/>
                  </a:lnTo>
                  <a:lnTo>
                    <a:pt x="1" y="1696"/>
                  </a:lnTo>
                  <a:lnTo>
                    <a:pt x="1" y="1722"/>
                  </a:lnTo>
                  <a:lnTo>
                    <a:pt x="27" y="1773"/>
                  </a:lnTo>
                  <a:lnTo>
                    <a:pt x="78" y="1799"/>
                  </a:lnTo>
                  <a:lnTo>
                    <a:pt x="6579" y="1799"/>
                  </a:lnTo>
                  <a:lnTo>
                    <a:pt x="6604" y="1773"/>
                  </a:lnTo>
                  <a:lnTo>
                    <a:pt x="6630" y="1722"/>
                  </a:lnTo>
                  <a:lnTo>
                    <a:pt x="6656" y="1696"/>
                  </a:lnTo>
                  <a:lnTo>
                    <a:pt x="6656" y="103"/>
                  </a:lnTo>
                  <a:lnTo>
                    <a:pt x="6630" y="78"/>
                  </a:lnTo>
                  <a:lnTo>
                    <a:pt x="6604" y="26"/>
                  </a:lnTo>
                  <a:lnTo>
                    <a:pt x="65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1287256" y="4459835"/>
              <a:ext cx="68008" cy="69917"/>
            </a:xfrm>
            <a:custGeom>
              <a:avLst/>
              <a:gdLst/>
              <a:ahLst/>
              <a:cxnLst/>
              <a:rect l="l" t="t" r="r" b="b"/>
              <a:pathLst>
                <a:path w="926" h="952" extrusionOk="0">
                  <a:moveTo>
                    <a:pt x="1" y="0"/>
                  </a:moveTo>
                  <a:lnTo>
                    <a:pt x="1" y="514"/>
                  </a:lnTo>
                  <a:lnTo>
                    <a:pt x="27" y="591"/>
                  </a:lnTo>
                  <a:lnTo>
                    <a:pt x="52" y="694"/>
                  </a:lnTo>
                  <a:lnTo>
                    <a:pt x="78" y="771"/>
                  </a:lnTo>
                  <a:lnTo>
                    <a:pt x="129" y="823"/>
                  </a:lnTo>
                  <a:lnTo>
                    <a:pt x="206" y="874"/>
                  </a:lnTo>
                  <a:lnTo>
                    <a:pt x="284" y="925"/>
                  </a:lnTo>
                  <a:lnTo>
                    <a:pt x="361" y="951"/>
                  </a:lnTo>
                  <a:lnTo>
                    <a:pt x="540" y="951"/>
                  </a:lnTo>
                  <a:lnTo>
                    <a:pt x="643" y="925"/>
                  </a:lnTo>
                  <a:lnTo>
                    <a:pt x="720" y="874"/>
                  </a:lnTo>
                  <a:lnTo>
                    <a:pt x="772" y="823"/>
                  </a:lnTo>
                  <a:lnTo>
                    <a:pt x="849" y="771"/>
                  </a:lnTo>
                  <a:lnTo>
                    <a:pt x="874" y="694"/>
                  </a:lnTo>
                  <a:lnTo>
                    <a:pt x="900" y="591"/>
                  </a:lnTo>
                  <a:lnTo>
                    <a:pt x="926" y="514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1398595" y="4459835"/>
              <a:ext cx="66172" cy="69917"/>
            </a:xfrm>
            <a:custGeom>
              <a:avLst/>
              <a:gdLst/>
              <a:ahLst/>
              <a:cxnLst/>
              <a:rect l="l" t="t" r="r" b="b"/>
              <a:pathLst>
                <a:path w="901" h="952" extrusionOk="0">
                  <a:moveTo>
                    <a:pt x="1" y="0"/>
                  </a:moveTo>
                  <a:lnTo>
                    <a:pt x="1" y="514"/>
                  </a:lnTo>
                  <a:lnTo>
                    <a:pt x="1" y="591"/>
                  </a:lnTo>
                  <a:lnTo>
                    <a:pt x="27" y="694"/>
                  </a:lnTo>
                  <a:lnTo>
                    <a:pt x="78" y="771"/>
                  </a:lnTo>
                  <a:lnTo>
                    <a:pt x="129" y="823"/>
                  </a:lnTo>
                  <a:lnTo>
                    <a:pt x="206" y="874"/>
                  </a:lnTo>
                  <a:lnTo>
                    <a:pt x="283" y="925"/>
                  </a:lnTo>
                  <a:lnTo>
                    <a:pt x="361" y="951"/>
                  </a:lnTo>
                  <a:lnTo>
                    <a:pt x="540" y="951"/>
                  </a:lnTo>
                  <a:lnTo>
                    <a:pt x="643" y="925"/>
                  </a:lnTo>
                  <a:lnTo>
                    <a:pt x="720" y="874"/>
                  </a:lnTo>
                  <a:lnTo>
                    <a:pt x="772" y="823"/>
                  </a:lnTo>
                  <a:lnTo>
                    <a:pt x="823" y="771"/>
                  </a:lnTo>
                  <a:lnTo>
                    <a:pt x="874" y="694"/>
                  </a:lnTo>
                  <a:lnTo>
                    <a:pt x="900" y="591"/>
                  </a:lnTo>
                  <a:lnTo>
                    <a:pt x="900" y="514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1362755" y="4724007"/>
              <a:ext cx="200131" cy="132196"/>
            </a:xfrm>
            <a:custGeom>
              <a:avLst/>
              <a:gdLst/>
              <a:ahLst/>
              <a:cxnLst/>
              <a:rect l="l" t="t" r="r" b="b"/>
              <a:pathLst>
                <a:path w="2725" h="1800" extrusionOk="0">
                  <a:moveTo>
                    <a:pt x="926" y="1"/>
                  </a:moveTo>
                  <a:lnTo>
                    <a:pt x="926" y="900"/>
                  </a:lnTo>
                  <a:lnTo>
                    <a:pt x="1" y="900"/>
                  </a:lnTo>
                  <a:lnTo>
                    <a:pt x="1" y="1799"/>
                  </a:lnTo>
                  <a:lnTo>
                    <a:pt x="2724" y="1799"/>
                  </a:lnTo>
                  <a:lnTo>
                    <a:pt x="2724" y="900"/>
                  </a:lnTo>
                  <a:lnTo>
                    <a:pt x="1825" y="900"/>
                  </a:lnTo>
                  <a:lnTo>
                    <a:pt x="18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1864735" y="4486274"/>
              <a:ext cx="326525" cy="328361"/>
            </a:xfrm>
            <a:custGeom>
              <a:avLst/>
              <a:gdLst/>
              <a:ahLst/>
              <a:cxnLst/>
              <a:rect l="l" t="t" r="r" b="b"/>
              <a:pathLst>
                <a:path w="4446" h="4471" extrusionOk="0">
                  <a:moveTo>
                    <a:pt x="1105" y="0"/>
                  </a:moveTo>
                  <a:lnTo>
                    <a:pt x="0" y="1105"/>
                  </a:lnTo>
                  <a:lnTo>
                    <a:pt x="720" y="1850"/>
                  </a:lnTo>
                  <a:lnTo>
                    <a:pt x="900" y="2056"/>
                  </a:lnTo>
                  <a:lnTo>
                    <a:pt x="1054" y="2287"/>
                  </a:lnTo>
                  <a:lnTo>
                    <a:pt x="1182" y="2518"/>
                  </a:lnTo>
                  <a:lnTo>
                    <a:pt x="1362" y="2775"/>
                  </a:lnTo>
                  <a:lnTo>
                    <a:pt x="1542" y="2981"/>
                  </a:lnTo>
                  <a:lnTo>
                    <a:pt x="2853" y="4291"/>
                  </a:lnTo>
                  <a:lnTo>
                    <a:pt x="2955" y="4368"/>
                  </a:lnTo>
                  <a:lnTo>
                    <a:pt x="3058" y="4420"/>
                  </a:lnTo>
                  <a:lnTo>
                    <a:pt x="3161" y="4445"/>
                  </a:lnTo>
                  <a:lnTo>
                    <a:pt x="3264" y="4471"/>
                  </a:lnTo>
                  <a:lnTo>
                    <a:pt x="3392" y="4445"/>
                  </a:lnTo>
                  <a:lnTo>
                    <a:pt x="3495" y="4420"/>
                  </a:lnTo>
                  <a:lnTo>
                    <a:pt x="3598" y="4368"/>
                  </a:lnTo>
                  <a:lnTo>
                    <a:pt x="3700" y="4291"/>
                  </a:lnTo>
                  <a:lnTo>
                    <a:pt x="4291" y="3700"/>
                  </a:lnTo>
                  <a:lnTo>
                    <a:pt x="4369" y="3623"/>
                  </a:lnTo>
                  <a:lnTo>
                    <a:pt x="4420" y="3495"/>
                  </a:lnTo>
                  <a:lnTo>
                    <a:pt x="4446" y="3392"/>
                  </a:lnTo>
                  <a:lnTo>
                    <a:pt x="4446" y="3289"/>
                  </a:lnTo>
                  <a:lnTo>
                    <a:pt x="4446" y="3161"/>
                  </a:lnTo>
                  <a:lnTo>
                    <a:pt x="4420" y="3058"/>
                  </a:lnTo>
                  <a:lnTo>
                    <a:pt x="4369" y="2955"/>
                  </a:lnTo>
                  <a:lnTo>
                    <a:pt x="4291" y="2852"/>
                  </a:lnTo>
                  <a:lnTo>
                    <a:pt x="2955" y="1542"/>
                  </a:lnTo>
                  <a:lnTo>
                    <a:pt x="2750" y="1362"/>
                  </a:lnTo>
                  <a:lnTo>
                    <a:pt x="2518" y="1208"/>
                  </a:lnTo>
                  <a:lnTo>
                    <a:pt x="2287" y="1079"/>
                  </a:lnTo>
                  <a:lnTo>
                    <a:pt x="2030" y="925"/>
                  </a:lnTo>
                  <a:lnTo>
                    <a:pt x="1825" y="720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1613782" y="4237157"/>
              <a:ext cx="292521" cy="290685"/>
            </a:xfrm>
            <a:custGeom>
              <a:avLst/>
              <a:gdLst/>
              <a:ahLst/>
              <a:cxnLst/>
              <a:rect l="l" t="t" r="r" b="b"/>
              <a:pathLst>
                <a:path w="3983" h="3958" extrusionOk="0">
                  <a:moveTo>
                    <a:pt x="129" y="0"/>
                  </a:moveTo>
                  <a:lnTo>
                    <a:pt x="77" y="52"/>
                  </a:lnTo>
                  <a:lnTo>
                    <a:pt x="26" y="129"/>
                  </a:lnTo>
                  <a:lnTo>
                    <a:pt x="0" y="206"/>
                  </a:lnTo>
                  <a:lnTo>
                    <a:pt x="26" y="283"/>
                  </a:lnTo>
                  <a:lnTo>
                    <a:pt x="77" y="360"/>
                  </a:lnTo>
                  <a:lnTo>
                    <a:pt x="3597" y="3880"/>
                  </a:lnTo>
                  <a:lnTo>
                    <a:pt x="3674" y="3932"/>
                  </a:lnTo>
                  <a:lnTo>
                    <a:pt x="3751" y="3957"/>
                  </a:lnTo>
                  <a:lnTo>
                    <a:pt x="3829" y="3932"/>
                  </a:lnTo>
                  <a:lnTo>
                    <a:pt x="3906" y="3880"/>
                  </a:lnTo>
                  <a:lnTo>
                    <a:pt x="3957" y="3829"/>
                  </a:lnTo>
                  <a:lnTo>
                    <a:pt x="3983" y="3726"/>
                  </a:lnTo>
                  <a:lnTo>
                    <a:pt x="3957" y="3649"/>
                  </a:lnTo>
                  <a:lnTo>
                    <a:pt x="3906" y="3572"/>
                  </a:lnTo>
                  <a:lnTo>
                    <a:pt x="385" y="52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821330" y="4442870"/>
              <a:ext cx="135942" cy="135942"/>
            </a:xfrm>
            <a:custGeom>
              <a:avLst/>
              <a:gdLst/>
              <a:ahLst/>
              <a:cxnLst/>
              <a:rect l="l" t="t" r="r" b="b"/>
              <a:pathLst>
                <a:path w="1851" h="1851" extrusionOk="0">
                  <a:moveTo>
                    <a:pt x="1388" y="0"/>
                  </a:moveTo>
                  <a:lnTo>
                    <a:pt x="1311" y="26"/>
                  </a:lnTo>
                  <a:lnTo>
                    <a:pt x="1234" y="52"/>
                  </a:lnTo>
                  <a:lnTo>
                    <a:pt x="1157" y="77"/>
                  </a:lnTo>
                  <a:lnTo>
                    <a:pt x="1080" y="154"/>
                  </a:lnTo>
                  <a:lnTo>
                    <a:pt x="129" y="1079"/>
                  </a:lnTo>
                  <a:lnTo>
                    <a:pt x="78" y="1156"/>
                  </a:lnTo>
                  <a:lnTo>
                    <a:pt x="26" y="1234"/>
                  </a:lnTo>
                  <a:lnTo>
                    <a:pt x="0" y="1311"/>
                  </a:lnTo>
                  <a:lnTo>
                    <a:pt x="0" y="1413"/>
                  </a:lnTo>
                  <a:lnTo>
                    <a:pt x="0" y="1490"/>
                  </a:lnTo>
                  <a:lnTo>
                    <a:pt x="26" y="1568"/>
                  </a:lnTo>
                  <a:lnTo>
                    <a:pt x="78" y="1645"/>
                  </a:lnTo>
                  <a:lnTo>
                    <a:pt x="129" y="1722"/>
                  </a:lnTo>
                  <a:lnTo>
                    <a:pt x="206" y="1773"/>
                  </a:lnTo>
                  <a:lnTo>
                    <a:pt x="283" y="1824"/>
                  </a:lnTo>
                  <a:lnTo>
                    <a:pt x="360" y="1850"/>
                  </a:lnTo>
                  <a:lnTo>
                    <a:pt x="540" y="1850"/>
                  </a:lnTo>
                  <a:lnTo>
                    <a:pt x="617" y="1824"/>
                  </a:lnTo>
                  <a:lnTo>
                    <a:pt x="694" y="1773"/>
                  </a:lnTo>
                  <a:lnTo>
                    <a:pt x="771" y="1722"/>
                  </a:lnTo>
                  <a:lnTo>
                    <a:pt x="1722" y="797"/>
                  </a:lnTo>
                  <a:lnTo>
                    <a:pt x="1773" y="720"/>
                  </a:lnTo>
                  <a:lnTo>
                    <a:pt x="1825" y="643"/>
                  </a:lnTo>
                  <a:lnTo>
                    <a:pt x="1850" y="540"/>
                  </a:lnTo>
                  <a:lnTo>
                    <a:pt x="1850" y="463"/>
                  </a:lnTo>
                  <a:lnTo>
                    <a:pt x="1850" y="386"/>
                  </a:lnTo>
                  <a:lnTo>
                    <a:pt x="1825" y="283"/>
                  </a:lnTo>
                  <a:lnTo>
                    <a:pt x="1773" y="206"/>
                  </a:lnTo>
                  <a:lnTo>
                    <a:pt x="1722" y="154"/>
                  </a:lnTo>
                  <a:lnTo>
                    <a:pt x="1645" y="77"/>
                  </a:lnTo>
                  <a:lnTo>
                    <a:pt x="1568" y="52"/>
                  </a:lnTo>
                  <a:lnTo>
                    <a:pt x="1491" y="26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20"/>
          <p:cNvGrpSpPr/>
          <p:nvPr/>
        </p:nvGrpSpPr>
        <p:grpSpPr>
          <a:xfrm>
            <a:off x="207215" y="745639"/>
            <a:ext cx="253433" cy="290316"/>
            <a:chOff x="5599286" y="3752216"/>
            <a:chExt cx="966210" cy="1103988"/>
          </a:xfrm>
        </p:grpSpPr>
        <p:sp>
          <p:nvSpPr>
            <p:cNvPr id="182" name="Google Shape;182;p20"/>
            <p:cNvSpPr/>
            <p:nvPr/>
          </p:nvSpPr>
          <p:spPr>
            <a:xfrm>
              <a:off x="5614342" y="3769182"/>
              <a:ext cx="613392" cy="1071893"/>
            </a:xfrm>
            <a:custGeom>
              <a:avLst/>
              <a:gdLst/>
              <a:ahLst/>
              <a:cxnLst/>
              <a:rect l="l" t="t" r="r" b="b"/>
              <a:pathLst>
                <a:path w="8352" h="14595" extrusionOk="0">
                  <a:moveTo>
                    <a:pt x="900" y="0"/>
                  </a:moveTo>
                  <a:lnTo>
                    <a:pt x="720" y="26"/>
                  </a:lnTo>
                  <a:lnTo>
                    <a:pt x="540" y="77"/>
                  </a:lnTo>
                  <a:lnTo>
                    <a:pt x="412" y="154"/>
                  </a:lnTo>
                  <a:lnTo>
                    <a:pt x="258" y="257"/>
                  </a:lnTo>
                  <a:lnTo>
                    <a:pt x="155" y="386"/>
                  </a:lnTo>
                  <a:lnTo>
                    <a:pt x="78" y="540"/>
                  </a:lnTo>
                  <a:lnTo>
                    <a:pt x="26" y="694"/>
                  </a:lnTo>
                  <a:lnTo>
                    <a:pt x="1" y="874"/>
                  </a:lnTo>
                  <a:lnTo>
                    <a:pt x="1" y="13695"/>
                  </a:lnTo>
                  <a:lnTo>
                    <a:pt x="26" y="13875"/>
                  </a:lnTo>
                  <a:lnTo>
                    <a:pt x="78" y="14055"/>
                  </a:lnTo>
                  <a:lnTo>
                    <a:pt x="155" y="14209"/>
                  </a:lnTo>
                  <a:lnTo>
                    <a:pt x="258" y="14338"/>
                  </a:lnTo>
                  <a:lnTo>
                    <a:pt x="412" y="14441"/>
                  </a:lnTo>
                  <a:lnTo>
                    <a:pt x="540" y="14518"/>
                  </a:lnTo>
                  <a:lnTo>
                    <a:pt x="720" y="14569"/>
                  </a:lnTo>
                  <a:lnTo>
                    <a:pt x="900" y="14595"/>
                  </a:lnTo>
                  <a:lnTo>
                    <a:pt x="7478" y="14595"/>
                  </a:lnTo>
                  <a:lnTo>
                    <a:pt x="7632" y="14569"/>
                  </a:lnTo>
                  <a:lnTo>
                    <a:pt x="7812" y="14518"/>
                  </a:lnTo>
                  <a:lnTo>
                    <a:pt x="7966" y="14441"/>
                  </a:lnTo>
                  <a:lnTo>
                    <a:pt x="8094" y="14338"/>
                  </a:lnTo>
                  <a:lnTo>
                    <a:pt x="8197" y="14209"/>
                  </a:lnTo>
                  <a:lnTo>
                    <a:pt x="8274" y="14055"/>
                  </a:lnTo>
                  <a:lnTo>
                    <a:pt x="8326" y="13875"/>
                  </a:lnTo>
                  <a:lnTo>
                    <a:pt x="8351" y="13695"/>
                  </a:lnTo>
                  <a:lnTo>
                    <a:pt x="8351" y="874"/>
                  </a:lnTo>
                  <a:lnTo>
                    <a:pt x="8326" y="694"/>
                  </a:lnTo>
                  <a:lnTo>
                    <a:pt x="8274" y="540"/>
                  </a:lnTo>
                  <a:lnTo>
                    <a:pt x="8197" y="386"/>
                  </a:lnTo>
                  <a:lnTo>
                    <a:pt x="8094" y="257"/>
                  </a:lnTo>
                  <a:lnTo>
                    <a:pt x="7966" y="154"/>
                  </a:lnTo>
                  <a:lnTo>
                    <a:pt x="7812" y="77"/>
                  </a:lnTo>
                  <a:lnTo>
                    <a:pt x="7632" y="26"/>
                  </a:lnTo>
                  <a:lnTo>
                    <a:pt x="7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5614342" y="4701387"/>
              <a:ext cx="613392" cy="139688"/>
            </a:xfrm>
            <a:custGeom>
              <a:avLst/>
              <a:gdLst/>
              <a:ahLst/>
              <a:cxnLst/>
              <a:rect l="l" t="t" r="r" b="b"/>
              <a:pathLst>
                <a:path w="8352" h="1902" extrusionOk="0">
                  <a:moveTo>
                    <a:pt x="1" y="0"/>
                  </a:moveTo>
                  <a:lnTo>
                    <a:pt x="1" y="1002"/>
                  </a:lnTo>
                  <a:lnTo>
                    <a:pt x="26" y="1182"/>
                  </a:lnTo>
                  <a:lnTo>
                    <a:pt x="78" y="1362"/>
                  </a:lnTo>
                  <a:lnTo>
                    <a:pt x="155" y="1516"/>
                  </a:lnTo>
                  <a:lnTo>
                    <a:pt x="258" y="1645"/>
                  </a:lnTo>
                  <a:lnTo>
                    <a:pt x="412" y="1748"/>
                  </a:lnTo>
                  <a:lnTo>
                    <a:pt x="540" y="1825"/>
                  </a:lnTo>
                  <a:lnTo>
                    <a:pt x="720" y="1876"/>
                  </a:lnTo>
                  <a:lnTo>
                    <a:pt x="900" y="1902"/>
                  </a:lnTo>
                  <a:lnTo>
                    <a:pt x="7478" y="1902"/>
                  </a:lnTo>
                  <a:lnTo>
                    <a:pt x="7632" y="1876"/>
                  </a:lnTo>
                  <a:lnTo>
                    <a:pt x="7812" y="1825"/>
                  </a:lnTo>
                  <a:lnTo>
                    <a:pt x="7966" y="1748"/>
                  </a:lnTo>
                  <a:lnTo>
                    <a:pt x="8094" y="1645"/>
                  </a:lnTo>
                  <a:lnTo>
                    <a:pt x="8197" y="1516"/>
                  </a:lnTo>
                  <a:lnTo>
                    <a:pt x="8274" y="1362"/>
                  </a:lnTo>
                  <a:lnTo>
                    <a:pt x="8326" y="1182"/>
                  </a:lnTo>
                  <a:lnTo>
                    <a:pt x="8351" y="1002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5861549" y="4752356"/>
              <a:ext cx="118977" cy="34004"/>
            </a:xfrm>
            <a:custGeom>
              <a:avLst/>
              <a:gdLst/>
              <a:ahLst/>
              <a:cxnLst/>
              <a:rect l="l" t="t" r="r" b="b"/>
              <a:pathLst>
                <a:path w="1620" h="463" extrusionOk="0">
                  <a:moveTo>
                    <a:pt x="232" y="0"/>
                  </a:moveTo>
                  <a:lnTo>
                    <a:pt x="129" y="26"/>
                  </a:lnTo>
                  <a:lnTo>
                    <a:pt x="78" y="77"/>
                  </a:lnTo>
                  <a:lnTo>
                    <a:pt x="26" y="154"/>
                  </a:lnTo>
                  <a:lnTo>
                    <a:pt x="1" y="231"/>
                  </a:lnTo>
                  <a:lnTo>
                    <a:pt x="26" y="308"/>
                  </a:lnTo>
                  <a:lnTo>
                    <a:pt x="78" y="385"/>
                  </a:lnTo>
                  <a:lnTo>
                    <a:pt x="129" y="437"/>
                  </a:lnTo>
                  <a:lnTo>
                    <a:pt x="232" y="463"/>
                  </a:lnTo>
                  <a:lnTo>
                    <a:pt x="1388" y="463"/>
                  </a:lnTo>
                  <a:lnTo>
                    <a:pt x="1491" y="437"/>
                  </a:lnTo>
                  <a:lnTo>
                    <a:pt x="1568" y="385"/>
                  </a:lnTo>
                  <a:lnTo>
                    <a:pt x="1594" y="308"/>
                  </a:lnTo>
                  <a:lnTo>
                    <a:pt x="1619" y="231"/>
                  </a:lnTo>
                  <a:lnTo>
                    <a:pt x="1594" y="154"/>
                  </a:lnTo>
                  <a:lnTo>
                    <a:pt x="1568" y="77"/>
                  </a:lnTo>
                  <a:lnTo>
                    <a:pt x="1491" y="26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5754029" y="3771018"/>
              <a:ext cx="335926" cy="85046"/>
            </a:xfrm>
            <a:custGeom>
              <a:avLst/>
              <a:gdLst/>
              <a:ahLst/>
              <a:cxnLst/>
              <a:rect l="l" t="t" r="r" b="b"/>
              <a:pathLst>
                <a:path w="4574" h="1158" extrusionOk="0">
                  <a:moveTo>
                    <a:pt x="0" y="1"/>
                  </a:moveTo>
                  <a:lnTo>
                    <a:pt x="0" y="695"/>
                  </a:lnTo>
                  <a:lnTo>
                    <a:pt x="0" y="797"/>
                  </a:lnTo>
                  <a:lnTo>
                    <a:pt x="26" y="875"/>
                  </a:lnTo>
                  <a:lnTo>
                    <a:pt x="77" y="952"/>
                  </a:lnTo>
                  <a:lnTo>
                    <a:pt x="129" y="1029"/>
                  </a:lnTo>
                  <a:lnTo>
                    <a:pt x="206" y="1080"/>
                  </a:lnTo>
                  <a:lnTo>
                    <a:pt x="283" y="1132"/>
                  </a:lnTo>
                  <a:lnTo>
                    <a:pt x="360" y="1157"/>
                  </a:lnTo>
                  <a:lnTo>
                    <a:pt x="4188" y="1157"/>
                  </a:lnTo>
                  <a:lnTo>
                    <a:pt x="4291" y="1132"/>
                  </a:lnTo>
                  <a:lnTo>
                    <a:pt x="4368" y="1080"/>
                  </a:lnTo>
                  <a:lnTo>
                    <a:pt x="4420" y="1029"/>
                  </a:lnTo>
                  <a:lnTo>
                    <a:pt x="4497" y="952"/>
                  </a:lnTo>
                  <a:lnTo>
                    <a:pt x="4522" y="875"/>
                  </a:lnTo>
                  <a:lnTo>
                    <a:pt x="4548" y="797"/>
                  </a:lnTo>
                  <a:lnTo>
                    <a:pt x="4574" y="695"/>
                  </a:lnTo>
                  <a:lnTo>
                    <a:pt x="45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5723771" y="4331531"/>
              <a:ext cx="403934" cy="271811"/>
            </a:xfrm>
            <a:custGeom>
              <a:avLst/>
              <a:gdLst/>
              <a:ahLst/>
              <a:cxnLst/>
              <a:rect l="l" t="t" r="r" b="b"/>
              <a:pathLst>
                <a:path w="5500" h="3701" extrusionOk="0">
                  <a:moveTo>
                    <a:pt x="129" y="0"/>
                  </a:moveTo>
                  <a:lnTo>
                    <a:pt x="52" y="52"/>
                  </a:lnTo>
                  <a:lnTo>
                    <a:pt x="1" y="129"/>
                  </a:lnTo>
                  <a:lnTo>
                    <a:pt x="1" y="231"/>
                  </a:lnTo>
                  <a:lnTo>
                    <a:pt x="1" y="3443"/>
                  </a:lnTo>
                  <a:lnTo>
                    <a:pt x="1" y="3546"/>
                  </a:lnTo>
                  <a:lnTo>
                    <a:pt x="52" y="3623"/>
                  </a:lnTo>
                  <a:lnTo>
                    <a:pt x="129" y="3675"/>
                  </a:lnTo>
                  <a:lnTo>
                    <a:pt x="232" y="3700"/>
                  </a:lnTo>
                  <a:lnTo>
                    <a:pt x="5268" y="3700"/>
                  </a:lnTo>
                  <a:lnTo>
                    <a:pt x="5371" y="3675"/>
                  </a:lnTo>
                  <a:lnTo>
                    <a:pt x="5448" y="3623"/>
                  </a:lnTo>
                  <a:lnTo>
                    <a:pt x="5500" y="3546"/>
                  </a:lnTo>
                  <a:lnTo>
                    <a:pt x="5500" y="3443"/>
                  </a:lnTo>
                  <a:lnTo>
                    <a:pt x="5500" y="231"/>
                  </a:lnTo>
                  <a:lnTo>
                    <a:pt x="5500" y="129"/>
                  </a:lnTo>
                  <a:lnTo>
                    <a:pt x="5448" y="52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5723771" y="3963510"/>
              <a:ext cx="403934" cy="271811"/>
            </a:xfrm>
            <a:custGeom>
              <a:avLst/>
              <a:gdLst/>
              <a:ahLst/>
              <a:cxnLst/>
              <a:rect l="l" t="t" r="r" b="b"/>
              <a:pathLst>
                <a:path w="5500" h="3701" extrusionOk="0">
                  <a:moveTo>
                    <a:pt x="232" y="1"/>
                  </a:moveTo>
                  <a:lnTo>
                    <a:pt x="129" y="26"/>
                  </a:lnTo>
                  <a:lnTo>
                    <a:pt x="52" y="78"/>
                  </a:lnTo>
                  <a:lnTo>
                    <a:pt x="1" y="155"/>
                  </a:lnTo>
                  <a:lnTo>
                    <a:pt x="1" y="232"/>
                  </a:lnTo>
                  <a:lnTo>
                    <a:pt x="1" y="3470"/>
                  </a:lnTo>
                  <a:lnTo>
                    <a:pt x="1" y="3572"/>
                  </a:lnTo>
                  <a:lnTo>
                    <a:pt x="52" y="3649"/>
                  </a:lnTo>
                  <a:lnTo>
                    <a:pt x="129" y="3701"/>
                  </a:lnTo>
                  <a:lnTo>
                    <a:pt x="5371" y="3701"/>
                  </a:lnTo>
                  <a:lnTo>
                    <a:pt x="5448" y="3649"/>
                  </a:lnTo>
                  <a:lnTo>
                    <a:pt x="5500" y="3572"/>
                  </a:lnTo>
                  <a:lnTo>
                    <a:pt x="5500" y="3470"/>
                  </a:lnTo>
                  <a:lnTo>
                    <a:pt x="5500" y="232"/>
                  </a:lnTo>
                  <a:lnTo>
                    <a:pt x="5500" y="155"/>
                  </a:lnTo>
                  <a:lnTo>
                    <a:pt x="5448" y="78"/>
                  </a:lnTo>
                  <a:lnTo>
                    <a:pt x="5371" y="26"/>
                  </a:lnTo>
                  <a:lnTo>
                    <a:pt x="5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5599286" y="3752216"/>
              <a:ext cx="643503" cy="1103988"/>
            </a:xfrm>
            <a:custGeom>
              <a:avLst/>
              <a:gdLst/>
              <a:ahLst/>
              <a:cxnLst/>
              <a:rect l="l" t="t" r="r" b="b"/>
              <a:pathLst>
                <a:path w="8762" h="15032" extrusionOk="0">
                  <a:moveTo>
                    <a:pt x="7811" y="463"/>
                  </a:moveTo>
                  <a:lnTo>
                    <a:pt x="7940" y="514"/>
                  </a:lnTo>
                  <a:lnTo>
                    <a:pt x="8043" y="565"/>
                  </a:lnTo>
                  <a:lnTo>
                    <a:pt x="8145" y="642"/>
                  </a:lnTo>
                  <a:lnTo>
                    <a:pt x="8222" y="745"/>
                  </a:lnTo>
                  <a:lnTo>
                    <a:pt x="8274" y="848"/>
                  </a:lnTo>
                  <a:lnTo>
                    <a:pt x="8325" y="976"/>
                  </a:lnTo>
                  <a:lnTo>
                    <a:pt x="8325" y="1105"/>
                  </a:lnTo>
                  <a:lnTo>
                    <a:pt x="8325" y="13926"/>
                  </a:lnTo>
                  <a:lnTo>
                    <a:pt x="8325" y="14081"/>
                  </a:lnTo>
                  <a:lnTo>
                    <a:pt x="8274" y="14183"/>
                  </a:lnTo>
                  <a:lnTo>
                    <a:pt x="8222" y="14312"/>
                  </a:lnTo>
                  <a:lnTo>
                    <a:pt x="8145" y="14415"/>
                  </a:lnTo>
                  <a:lnTo>
                    <a:pt x="8043" y="14492"/>
                  </a:lnTo>
                  <a:lnTo>
                    <a:pt x="7940" y="14543"/>
                  </a:lnTo>
                  <a:lnTo>
                    <a:pt x="7811" y="14594"/>
                  </a:lnTo>
                  <a:lnTo>
                    <a:pt x="951" y="14594"/>
                  </a:lnTo>
                  <a:lnTo>
                    <a:pt x="848" y="14543"/>
                  </a:lnTo>
                  <a:lnTo>
                    <a:pt x="720" y="14492"/>
                  </a:lnTo>
                  <a:lnTo>
                    <a:pt x="642" y="14415"/>
                  </a:lnTo>
                  <a:lnTo>
                    <a:pt x="540" y="14312"/>
                  </a:lnTo>
                  <a:lnTo>
                    <a:pt x="488" y="14183"/>
                  </a:lnTo>
                  <a:lnTo>
                    <a:pt x="437" y="14081"/>
                  </a:lnTo>
                  <a:lnTo>
                    <a:pt x="437" y="13926"/>
                  </a:lnTo>
                  <a:lnTo>
                    <a:pt x="437" y="1105"/>
                  </a:lnTo>
                  <a:lnTo>
                    <a:pt x="437" y="976"/>
                  </a:lnTo>
                  <a:lnTo>
                    <a:pt x="488" y="848"/>
                  </a:lnTo>
                  <a:lnTo>
                    <a:pt x="540" y="745"/>
                  </a:lnTo>
                  <a:lnTo>
                    <a:pt x="642" y="642"/>
                  </a:lnTo>
                  <a:lnTo>
                    <a:pt x="720" y="565"/>
                  </a:lnTo>
                  <a:lnTo>
                    <a:pt x="848" y="514"/>
                  </a:lnTo>
                  <a:lnTo>
                    <a:pt x="951" y="463"/>
                  </a:lnTo>
                  <a:close/>
                  <a:moveTo>
                    <a:pt x="1105" y="0"/>
                  </a:moveTo>
                  <a:lnTo>
                    <a:pt x="874" y="26"/>
                  </a:lnTo>
                  <a:lnTo>
                    <a:pt x="668" y="103"/>
                  </a:lnTo>
                  <a:lnTo>
                    <a:pt x="488" y="206"/>
                  </a:lnTo>
                  <a:lnTo>
                    <a:pt x="308" y="334"/>
                  </a:lnTo>
                  <a:lnTo>
                    <a:pt x="180" y="488"/>
                  </a:lnTo>
                  <a:lnTo>
                    <a:pt x="77" y="694"/>
                  </a:lnTo>
                  <a:lnTo>
                    <a:pt x="26" y="899"/>
                  </a:lnTo>
                  <a:lnTo>
                    <a:pt x="0" y="1105"/>
                  </a:lnTo>
                  <a:lnTo>
                    <a:pt x="0" y="13926"/>
                  </a:lnTo>
                  <a:lnTo>
                    <a:pt x="26" y="14158"/>
                  </a:lnTo>
                  <a:lnTo>
                    <a:pt x="77" y="14363"/>
                  </a:lnTo>
                  <a:lnTo>
                    <a:pt x="180" y="14543"/>
                  </a:lnTo>
                  <a:lnTo>
                    <a:pt x="308" y="14723"/>
                  </a:lnTo>
                  <a:lnTo>
                    <a:pt x="488" y="14851"/>
                  </a:lnTo>
                  <a:lnTo>
                    <a:pt x="668" y="14954"/>
                  </a:lnTo>
                  <a:lnTo>
                    <a:pt x="874" y="15006"/>
                  </a:lnTo>
                  <a:lnTo>
                    <a:pt x="1105" y="15031"/>
                  </a:lnTo>
                  <a:lnTo>
                    <a:pt x="7683" y="15031"/>
                  </a:lnTo>
                  <a:lnTo>
                    <a:pt x="7888" y="15006"/>
                  </a:lnTo>
                  <a:lnTo>
                    <a:pt x="8094" y="14954"/>
                  </a:lnTo>
                  <a:lnTo>
                    <a:pt x="8274" y="14851"/>
                  </a:lnTo>
                  <a:lnTo>
                    <a:pt x="8454" y="14723"/>
                  </a:lnTo>
                  <a:lnTo>
                    <a:pt x="8582" y="14543"/>
                  </a:lnTo>
                  <a:lnTo>
                    <a:pt x="8685" y="14363"/>
                  </a:lnTo>
                  <a:lnTo>
                    <a:pt x="8762" y="14158"/>
                  </a:lnTo>
                  <a:lnTo>
                    <a:pt x="8762" y="13926"/>
                  </a:lnTo>
                  <a:lnTo>
                    <a:pt x="8762" y="1105"/>
                  </a:lnTo>
                  <a:lnTo>
                    <a:pt x="8762" y="899"/>
                  </a:lnTo>
                  <a:lnTo>
                    <a:pt x="8685" y="694"/>
                  </a:lnTo>
                  <a:lnTo>
                    <a:pt x="8582" y="488"/>
                  </a:lnTo>
                  <a:lnTo>
                    <a:pt x="8454" y="334"/>
                  </a:lnTo>
                  <a:lnTo>
                    <a:pt x="8274" y="206"/>
                  </a:lnTo>
                  <a:lnTo>
                    <a:pt x="8094" y="103"/>
                  </a:lnTo>
                  <a:lnTo>
                    <a:pt x="7888" y="26"/>
                  </a:lnTo>
                  <a:lnTo>
                    <a:pt x="76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5944613" y="3825806"/>
              <a:ext cx="620883" cy="547294"/>
            </a:xfrm>
            <a:custGeom>
              <a:avLst/>
              <a:gdLst/>
              <a:ahLst/>
              <a:cxnLst/>
              <a:rect l="l" t="t" r="r" b="b"/>
              <a:pathLst>
                <a:path w="8454" h="7452" extrusionOk="0">
                  <a:moveTo>
                    <a:pt x="4651" y="0"/>
                  </a:moveTo>
                  <a:lnTo>
                    <a:pt x="4317" y="26"/>
                  </a:lnTo>
                  <a:lnTo>
                    <a:pt x="4009" y="77"/>
                  </a:lnTo>
                  <a:lnTo>
                    <a:pt x="3675" y="154"/>
                  </a:lnTo>
                  <a:lnTo>
                    <a:pt x="3392" y="257"/>
                  </a:lnTo>
                  <a:lnTo>
                    <a:pt x="3109" y="386"/>
                  </a:lnTo>
                  <a:lnTo>
                    <a:pt x="2827" y="514"/>
                  </a:lnTo>
                  <a:lnTo>
                    <a:pt x="2570" y="694"/>
                  </a:lnTo>
                  <a:lnTo>
                    <a:pt x="2313" y="874"/>
                  </a:lnTo>
                  <a:lnTo>
                    <a:pt x="2081" y="1079"/>
                  </a:lnTo>
                  <a:lnTo>
                    <a:pt x="1876" y="1311"/>
                  </a:lnTo>
                  <a:lnTo>
                    <a:pt x="1696" y="1542"/>
                  </a:lnTo>
                  <a:lnTo>
                    <a:pt x="1516" y="1824"/>
                  </a:lnTo>
                  <a:lnTo>
                    <a:pt x="1362" y="2081"/>
                  </a:lnTo>
                  <a:lnTo>
                    <a:pt x="1234" y="2364"/>
                  </a:lnTo>
                  <a:lnTo>
                    <a:pt x="1131" y="2672"/>
                  </a:lnTo>
                  <a:lnTo>
                    <a:pt x="1054" y="2981"/>
                  </a:lnTo>
                  <a:lnTo>
                    <a:pt x="1054" y="3032"/>
                  </a:lnTo>
                  <a:lnTo>
                    <a:pt x="1002" y="3058"/>
                  </a:lnTo>
                  <a:lnTo>
                    <a:pt x="26" y="3649"/>
                  </a:lnTo>
                  <a:lnTo>
                    <a:pt x="0" y="3700"/>
                  </a:lnTo>
                  <a:lnTo>
                    <a:pt x="0" y="3726"/>
                  </a:lnTo>
                  <a:lnTo>
                    <a:pt x="0" y="3777"/>
                  </a:lnTo>
                  <a:lnTo>
                    <a:pt x="26" y="3803"/>
                  </a:lnTo>
                  <a:lnTo>
                    <a:pt x="1002" y="4420"/>
                  </a:lnTo>
                  <a:lnTo>
                    <a:pt x="1054" y="4445"/>
                  </a:lnTo>
                  <a:lnTo>
                    <a:pt x="1054" y="4497"/>
                  </a:lnTo>
                  <a:lnTo>
                    <a:pt x="1131" y="4805"/>
                  </a:lnTo>
                  <a:lnTo>
                    <a:pt x="1234" y="5113"/>
                  </a:lnTo>
                  <a:lnTo>
                    <a:pt x="1362" y="5396"/>
                  </a:lnTo>
                  <a:lnTo>
                    <a:pt x="1516" y="5679"/>
                  </a:lnTo>
                  <a:lnTo>
                    <a:pt x="1696" y="5936"/>
                  </a:lnTo>
                  <a:lnTo>
                    <a:pt x="1902" y="6167"/>
                  </a:lnTo>
                  <a:lnTo>
                    <a:pt x="2107" y="6398"/>
                  </a:lnTo>
                  <a:lnTo>
                    <a:pt x="2338" y="6604"/>
                  </a:lnTo>
                  <a:lnTo>
                    <a:pt x="2595" y="6809"/>
                  </a:lnTo>
                  <a:lnTo>
                    <a:pt x="2852" y="6963"/>
                  </a:lnTo>
                  <a:lnTo>
                    <a:pt x="3135" y="7117"/>
                  </a:lnTo>
                  <a:lnTo>
                    <a:pt x="3443" y="7246"/>
                  </a:lnTo>
                  <a:lnTo>
                    <a:pt x="3726" y="7323"/>
                  </a:lnTo>
                  <a:lnTo>
                    <a:pt x="4060" y="7400"/>
                  </a:lnTo>
                  <a:lnTo>
                    <a:pt x="4368" y="7451"/>
                  </a:lnTo>
                  <a:lnTo>
                    <a:pt x="5088" y="7451"/>
                  </a:lnTo>
                  <a:lnTo>
                    <a:pt x="5473" y="7374"/>
                  </a:lnTo>
                  <a:lnTo>
                    <a:pt x="5833" y="7297"/>
                  </a:lnTo>
                  <a:lnTo>
                    <a:pt x="6167" y="7169"/>
                  </a:lnTo>
                  <a:lnTo>
                    <a:pt x="6501" y="7015"/>
                  </a:lnTo>
                  <a:lnTo>
                    <a:pt x="6809" y="6809"/>
                  </a:lnTo>
                  <a:lnTo>
                    <a:pt x="7092" y="6604"/>
                  </a:lnTo>
                  <a:lnTo>
                    <a:pt x="7349" y="6372"/>
                  </a:lnTo>
                  <a:lnTo>
                    <a:pt x="7606" y="6090"/>
                  </a:lnTo>
                  <a:lnTo>
                    <a:pt x="7811" y="5807"/>
                  </a:lnTo>
                  <a:lnTo>
                    <a:pt x="7991" y="5499"/>
                  </a:lnTo>
                  <a:lnTo>
                    <a:pt x="8145" y="5165"/>
                  </a:lnTo>
                  <a:lnTo>
                    <a:pt x="8274" y="4831"/>
                  </a:lnTo>
                  <a:lnTo>
                    <a:pt x="8377" y="4471"/>
                  </a:lnTo>
                  <a:lnTo>
                    <a:pt x="8428" y="4086"/>
                  </a:lnTo>
                  <a:lnTo>
                    <a:pt x="8454" y="3700"/>
                  </a:lnTo>
                  <a:lnTo>
                    <a:pt x="8428" y="3315"/>
                  </a:lnTo>
                  <a:lnTo>
                    <a:pt x="8351" y="2955"/>
                  </a:lnTo>
                  <a:lnTo>
                    <a:pt x="8274" y="2595"/>
                  </a:lnTo>
                  <a:lnTo>
                    <a:pt x="8145" y="2261"/>
                  </a:lnTo>
                  <a:lnTo>
                    <a:pt x="7966" y="1927"/>
                  </a:lnTo>
                  <a:lnTo>
                    <a:pt x="7786" y="1619"/>
                  </a:lnTo>
                  <a:lnTo>
                    <a:pt x="7554" y="1336"/>
                  </a:lnTo>
                  <a:lnTo>
                    <a:pt x="7297" y="1079"/>
                  </a:lnTo>
                  <a:lnTo>
                    <a:pt x="7041" y="822"/>
                  </a:lnTo>
                  <a:lnTo>
                    <a:pt x="6758" y="617"/>
                  </a:lnTo>
                  <a:lnTo>
                    <a:pt x="6424" y="437"/>
                  </a:lnTo>
                  <a:lnTo>
                    <a:pt x="6116" y="283"/>
                  </a:lnTo>
                  <a:lnTo>
                    <a:pt x="5756" y="154"/>
                  </a:lnTo>
                  <a:lnTo>
                    <a:pt x="5396" y="77"/>
                  </a:lnTo>
                  <a:lnTo>
                    <a:pt x="5036" y="26"/>
                  </a:lnTo>
                  <a:lnTo>
                    <a:pt x="4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6138941" y="3988040"/>
              <a:ext cx="300159" cy="251100"/>
            </a:xfrm>
            <a:custGeom>
              <a:avLst/>
              <a:gdLst/>
              <a:ahLst/>
              <a:cxnLst/>
              <a:rect l="l" t="t" r="r" b="b"/>
              <a:pathLst>
                <a:path w="4087" h="3419" extrusionOk="0">
                  <a:moveTo>
                    <a:pt x="1003" y="1"/>
                  </a:moveTo>
                  <a:lnTo>
                    <a:pt x="797" y="27"/>
                  </a:lnTo>
                  <a:lnTo>
                    <a:pt x="592" y="104"/>
                  </a:lnTo>
                  <a:lnTo>
                    <a:pt x="412" y="206"/>
                  </a:lnTo>
                  <a:lnTo>
                    <a:pt x="258" y="335"/>
                  </a:lnTo>
                  <a:lnTo>
                    <a:pt x="155" y="515"/>
                  </a:lnTo>
                  <a:lnTo>
                    <a:pt x="52" y="695"/>
                  </a:lnTo>
                  <a:lnTo>
                    <a:pt x="1" y="900"/>
                  </a:lnTo>
                  <a:lnTo>
                    <a:pt x="1" y="1106"/>
                  </a:lnTo>
                  <a:lnTo>
                    <a:pt x="26" y="1363"/>
                  </a:lnTo>
                  <a:lnTo>
                    <a:pt x="78" y="1568"/>
                  </a:lnTo>
                  <a:lnTo>
                    <a:pt x="181" y="1799"/>
                  </a:lnTo>
                  <a:lnTo>
                    <a:pt x="283" y="2005"/>
                  </a:lnTo>
                  <a:lnTo>
                    <a:pt x="412" y="2185"/>
                  </a:lnTo>
                  <a:lnTo>
                    <a:pt x="566" y="2365"/>
                  </a:lnTo>
                  <a:lnTo>
                    <a:pt x="900" y="2673"/>
                  </a:lnTo>
                  <a:lnTo>
                    <a:pt x="1234" y="2956"/>
                  </a:lnTo>
                  <a:lnTo>
                    <a:pt x="1542" y="3161"/>
                  </a:lnTo>
                  <a:lnTo>
                    <a:pt x="1799" y="3315"/>
                  </a:lnTo>
                  <a:lnTo>
                    <a:pt x="1979" y="3392"/>
                  </a:lnTo>
                  <a:lnTo>
                    <a:pt x="2031" y="3418"/>
                  </a:lnTo>
                  <a:lnTo>
                    <a:pt x="2108" y="3392"/>
                  </a:lnTo>
                  <a:lnTo>
                    <a:pt x="2262" y="3315"/>
                  </a:lnTo>
                  <a:lnTo>
                    <a:pt x="2545" y="3161"/>
                  </a:lnTo>
                  <a:lnTo>
                    <a:pt x="2853" y="2956"/>
                  </a:lnTo>
                  <a:lnTo>
                    <a:pt x="3187" y="2673"/>
                  </a:lnTo>
                  <a:lnTo>
                    <a:pt x="3495" y="2365"/>
                  </a:lnTo>
                  <a:lnTo>
                    <a:pt x="3649" y="2185"/>
                  </a:lnTo>
                  <a:lnTo>
                    <a:pt x="3778" y="2005"/>
                  </a:lnTo>
                  <a:lnTo>
                    <a:pt x="3906" y="1799"/>
                  </a:lnTo>
                  <a:lnTo>
                    <a:pt x="3983" y="1568"/>
                  </a:lnTo>
                  <a:lnTo>
                    <a:pt x="4035" y="1363"/>
                  </a:lnTo>
                  <a:lnTo>
                    <a:pt x="4086" y="1106"/>
                  </a:lnTo>
                  <a:lnTo>
                    <a:pt x="4061" y="900"/>
                  </a:lnTo>
                  <a:lnTo>
                    <a:pt x="4009" y="695"/>
                  </a:lnTo>
                  <a:lnTo>
                    <a:pt x="3932" y="515"/>
                  </a:lnTo>
                  <a:lnTo>
                    <a:pt x="3804" y="335"/>
                  </a:lnTo>
                  <a:lnTo>
                    <a:pt x="3649" y="206"/>
                  </a:lnTo>
                  <a:lnTo>
                    <a:pt x="3470" y="104"/>
                  </a:lnTo>
                  <a:lnTo>
                    <a:pt x="3290" y="27"/>
                  </a:lnTo>
                  <a:lnTo>
                    <a:pt x="3084" y="1"/>
                  </a:lnTo>
                  <a:lnTo>
                    <a:pt x="2904" y="27"/>
                  </a:lnTo>
                  <a:lnTo>
                    <a:pt x="2750" y="52"/>
                  </a:lnTo>
                  <a:lnTo>
                    <a:pt x="2596" y="104"/>
                  </a:lnTo>
                  <a:lnTo>
                    <a:pt x="2467" y="155"/>
                  </a:lnTo>
                  <a:lnTo>
                    <a:pt x="2236" y="283"/>
                  </a:lnTo>
                  <a:lnTo>
                    <a:pt x="2082" y="386"/>
                  </a:lnTo>
                  <a:lnTo>
                    <a:pt x="2031" y="412"/>
                  </a:lnTo>
                  <a:lnTo>
                    <a:pt x="1979" y="386"/>
                  </a:lnTo>
                  <a:lnTo>
                    <a:pt x="1851" y="283"/>
                  </a:lnTo>
                  <a:lnTo>
                    <a:pt x="1620" y="155"/>
                  </a:lnTo>
                  <a:lnTo>
                    <a:pt x="1491" y="104"/>
                  </a:lnTo>
                  <a:lnTo>
                    <a:pt x="1337" y="52"/>
                  </a:lnTo>
                  <a:lnTo>
                    <a:pt x="1183" y="27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20"/>
          <p:cNvGrpSpPr/>
          <p:nvPr/>
        </p:nvGrpSpPr>
        <p:grpSpPr>
          <a:xfrm>
            <a:off x="8179844" y="951352"/>
            <a:ext cx="217759" cy="217759"/>
            <a:chOff x="14285477" y="3752216"/>
            <a:chExt cx="1103988" cy="1103988"/>
          </a:xfrm>
        </p:grpSpPr>
        <p:sp>
          <p:nvSpPr>
            <p:cNvPr id="206" name="Google Shape;206;p20"/>
            <p:cNvSpPr/>
            <p:nvPr/>
          </p:nvSpPr>
          <p:spPr>
            <a:xfrm>
              <a:off x="14285477" y="4116418"/>
              <a:ext cx="620956" cy="284957"/>
            </a:xfrm>
            <a:custGeom>
              <a:avLst/>
              <a:gdLst/>
              <a:ahLst/>
              <a:cxnLst/>
              <a:rect l="l" t="t" r="r" b="b"/>
              <a:pathLst>
                <a:path w="8455" h="3880" extrusionOk="0">
                  <a:moveTo>
                    <a:pt x="694" y="0"/>
                  </a:moveTo>
                  <a:lnTo>
                    <a:pt x="540" y="26"/>
                  </a:lnTo>
                  <a:lnTo>
                    <a:pt x="412" y="51"/>
                  </a:lnTo>
                  <a:lnTo>
                    <a:pt x="309" y="129"/>
                  </a:lnTo>
                  <a:lnTo>
                    <a:pt x="206" y="206"/>
                  </a:lnTo>
                  <a:lnTo>
                    <a:pt x="103" y="308"/>
                  </a:lnTo>
                  <a:lnTo>
                    <a:pt x="52" y="411"/>
                  </a:lnTo>
                  <a:lnTo>
                    <a:pt x="0" y="540"/>
                  </a:lnTo>
                  <a:lnTo>
                    <a:pt x="0" y="694"/>
                  </a:lnTo>
                  <a:lnTo>
                    <a:pt x="0" y="3212"/>
                  </a:lnTo>
                  <a:lnTo>
                    <a:pt x="0" y="3340"/>
                  </a:lnTo>
                  <a:lnTo>
                    <a:pt x="52" y="3469"/>
                  </a:lnTo>
                  <a:lnTo>
                    <a:pt x="103" y="3597"/>
                  </a:lnTo>
                  <a:lnTo>
                    <a:pt x="206" y="3700"/>
                  </a:lnTo>
                  <a:lnTo>
                    <a:pt x="309" y="3777"/>
                  </a:lnTo>
                  <a:lnTo>
                    <a:pt x="412" y="3829"/>
                  </a:lnTo>
                  <a:lnTo>
                    <a:pt x="540" y="3880"/>
                  </a:lnTo>
                  <a:lnTo>
                    <a:pt x="7914" y="3880"/>
                  </a:lnTo>
                  <a:lnTo>
                    <a:pt x="8043" y="3829"/>
                  </a:lnTo>
                  <a:lnTo>
                    <a:pt x="8171" y="3777"/>
                  </a:lnTo>
                  <a:lnTo>
                    <a:pt x="8274" y="3700"/>
                  </a:lnTo>
                  <a:lnTo>
                    <a:pt x="8351" y="3597"/>
                  </a:lnTo>
                  <a:lnTo>
                    <a:pt x="8403" y="3469"/>
                  </a:lnTo>
                  <a:lnTo>
                    <a:pt x="8454" y="3340"/>
                  </a:lnTo>
                  <a:lnTo>
                    <a:pt x="8454" y="3212"/>
                  </a:lnTo>
                  <a:lnTo>
                    <a:pt x="8454" y="694"/>
                  </a:lnTo>
                  <a:lnTo>
                    <a:pt x="8454" y="540"/>
                  </a:lnTo>
                  <a:lnTo>
                    <a:pt x="8403" y="411"/>
                  </a:lnTo>
                  <a:lnTo>
                    <a:pt x="8351" y="308"/>
                  </a:lnTo>
                  <a:lnTo>
                    <a:pt x="8274" y="206"/>
                  </a:lnTo>
                  <a:lnTo>
                    <a:pt x="8171" y="129"/>
                  </a:lnTo>
                  <a:lnTo>
                    <a:pt x="8043" y="51"/>
                  </a:lnTo>
                  <a:lnTo>
                    <a:pt x="7914" y="26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14562870" y="4659892"/>
              <a:ext cx="66098" cy="64189"/>
            </a:xfrm>
            <a:custGeom>
              <a:avLst/>
              <a:gdLst/>
              <a:ahLst/>
              <a:cxnLst/>
              <a:rect l="l" t="t" r="r" b="b"/>
              <a:pathLst>
                <a:path w="900" h="874" extrusionOk="0">
                  <a:moveTo>
                    <a:pt x="1" y="0"/>
                  </a:moveTo>
                  <a:lnTo>
                    <a:pt x="1" y="874"/>
                  </a:lnTo>
                  <a:lnTo>
                    <a:pt x="900" y="874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14285477" y="4790032"/>
              <a:ext cx="1103988" cy="66172"/>
            </a:xfrm>
            <a:custGeom>
              <a:avLst/>
              <a:gdLst/>
              <a:ahLst/>
              <a:cxnLst/>
              <a:rect l="l" t="t" r="r" b="b"/>
              <a:pathLst>
                <a:path w="15032" h="901" extrusionOk="0">
                  <a:moveTo>
                    <a:pt x="78" y="1"/>
                  </a:moveTo>
                  <a:lnTo>
                    <a:pt x="26" y="27"/>
                  </a:lnTo>
                  <a:lnTo>
                    <a:pt x="0" y="78"/>
                  </a:lnTo>
                  <a:lnTo>
                    <a:pt x="0" y="129"/>
                  </a:lnTo>
                  <a:lnTo>
                    <a:pt x="0" y="798"/>
                  </a:lnTo>
                  <a:lnTo>
                    <a:pt x="0" y="849"/>
                  </a:lnTo>
                  <a:lnTo>
                    <a:pt x="26" y="875"/>
                  </a:lnTo>
                  <a:lnTo>
                    <a:pt x="78" y="900"/>
                  </a:lnTo>
                  <a:lnTo>
                    <a:pt x="14955" y="900"/>
                  </a:lnTo>
                  <a:lnTo>
                    <a:pt x="14980" y="875"/>
                  </a:lnTo>
                  <a:lnTo>
                    <a:pt x="15006" y="849"/>
                  </a:lnTo>
                  <a:lnTo>
                    <a:pt x="15032" y="798"/>
                  </a:lnTo>
                  <a:lnTo>
                    <a:pt x="15032" y="129"/>
                  </a:lnTo>
                  <a:lnTo>
                    <a:pt x="15006" y="78"/>
                  </a:lnTo>
                  <a:lnTo>
                    <a:pt x="14980" y="27"/>
                  </a:lnTo>
                  <a:lnTo>
                    <a:pt x="149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14289223" y="3752216"/>
              <a:ext cx="615301" cy="137778"/>
            </a:xfrm>
            <a:custGeom>
              <a:avLst/>
              <a:gdLst/>
              <a:ahLst/>
              <a:cxnLst/>
              <a:rect l="l" t="t" r="r" b="b"/>
              <a:pathLst>
                <a:path w="8378" h="1876" extrusionOk="0">
                  <a:moveTo>
                    <a:pt x="952" y="0"/>
                  </a:moveTo>
                  <a:lnTo>
                    <a:pt x="797" y="26"/>
                  </a:lnTo>
                  <a:lnTo>
                    <a:pt x="669" y="103"/>
                  </a:lnTo>
                  <a:lnTo>
                    <a:pt x="592" y="206"/>
                  </a:lnTo>
                  <a:lnTo>
                    <a:pt x="515" y="308"/>
                  </a:lnTo>
                  <a:lnTo>
                    <a:pt x="1" y="1876"/>
                  </a:lnTo>
                  <a:lnTo>
                    <a:pt x="8377" y="1876"/>
                  </a:lnTo>
                  <a:lnTo>
                    <a:pt x="7863" y="308"/>
                  </a:lnTo>
                  <a:lnTo>
                    <a:pt x="7786" y="206"/>
                  </a:lnTo>
                  <a:lnTo>
                    <a:pt x="7709" y="103"/>
                  </a:lnTo>
                  <a:lnTo>
                    <a:pt x="7581" y="26"/>
                  </a:lnTo>
                  <a:lnTo>
                    <a:pt x="7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14285477" y="3859736"/>
              <a:ext cx="620956" cy="266156"/>
            </a:xfrm>
            <a:custGeom>
              <a:avLst/>
              <a:gdLst/>
              <a:ahLst/>
              <a:cxnLst/>
              <a:rect l="l" t="t" r="r" b="b"/>
              <a:pathLst>
                <a:path w="8455" h="3624" extrusionOk="0">
                  <a:moveTo>
                    <a:pt x="540" y="1"/>
                  </a:moveTo>
                  <a:lnTo>
                    <a:pt x="412" y="52"/>
                  </a:lnTo>
                  <a:lnTo>
                    <a:pt x="283" y="103"/>
                  </a:lnTo>
                  <a:lnTo>
                    <a:pt x="180" y="180"/>
                  </a:lnTo>
                  <a:lnTo>
                    <a:pt x="103" y="283"/>
                  </a:lnTo>
                  <a:lnTo>
                    <a:pt x="52" y="412"/>
                  </a:lnTo>
                  <a:lnTo>
                    <a:pt x="0" y="540"/>
                  </a:lnTo>
                  <a:lnTo>
                    <a:pt x="0" y="669"/>
                  </a:lnTo>
                  <a:lnTo>
                    <a:pt x="0" y="2955"/>
                  </a:lnTo>
                  <a:lnTo>
                    <a:pt x="0" y="3084"/>
                  </a:lnTo>
                  <a:lnTo>
                    <a:pt x="52" y="3212"/>
                  </a:lnTo>
                  <a:lnTo>
                    <a:pt x="103" y="3341"/>
                  </a:lnTo>
                  <a:lnTo>
                    <a:pt x="180" y="3444"/>
                  </a:lnTo>
                  <a:lnTo>
                    <a:pt x="283" y="3521"/>
                  </a:lnTo>
                  <a:lnTo>
                    <a:pt x="412" y="3572"/>
                  </a:lnTo>
                  <a:lnTo>
                    <a:pt x="540" y="3624"/>
                  </a:lnTo>
                  <a:lnTo>
                    <a:pt x="7940" y="3624"/>
                  </a:lnTo>
                  <a:lnTo>
                    <a:pt x="8069" y="3572"/>
                  </a:lnTo>
                  <a:lnTo>
                    <a:pt x="8171" y="3521"/>
                  </a:lnTo>
                  <a:lnTo>
                    <a:pt x="8274" y="3444"/>
                  </a:lnTo>
                  <a:lnTo>
                    <a:pt x="8351" y="3341"/>
                  </a:lnTo>
                  <a:lnTo>
                    <a:pt x="8403" y="3212"/>
                  </a:lnTo>
                  <a:lnTo>
                    <a:pt x="8454" y="3084"/>
                  </a:lnTo>
                  <a:lnTo>
                    <a:pt x="8454" y="2955"/>
                  </a:lnTo>
                  <a:lnTo>
                    <a:pt x="8454" y="669"/>
                  </a:lnTo>
                  <a:lnTo>
                    <a:pt x="8454" y="540"/>
                  </a:lnTo>
                  <a:lnTo>
                    <a:pt x="8403" y="412"/>
                  </a:lnTo>
                  <a:lnTo>
                    <a:pt x="8351" y="283"/>
                  </a:lnTo>
                  <a:lnTo>
                    <a:pt x="8274" y="180"/>
                  </a:lnTo>
                  <a:lnTo>
                    <a:pt x="8171" y="103"/>
                  </a:lnTo>
                  <a:lnTo>
                    <a:pt x="8069" y="52"/>
                  </a:lnTo>
                  <a:lnTo>
                    <a:pt x="79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14351502" y="3925761"/>
              <a:ext cx="488833" cy="134106"/>
            </a:xfrm>
            <a:custGeom>
              <a:avLst/>
              <a:gdLst/>
              <a:ahLst/>
              <a:cxnLst/>
              <a:rect l="l" t="t" r="r" b="b"/>
              <a:pathLst>
                <a:path w="6656" h="1826" extrusionOk="0">
                  <a:moveTo>
                    <a:pt x="129" y="1"/>
                  </a:moveTo>
                  <a:lnTo>
                    <a:pt x="78" y="27"/>
                  </a:lnTo>
                  <a:lnTo>
                    <a:pt x="52" y="52"/>
                  </a:lnTo>
                  <a:lnTo>
                    <a:pt x="26" y="78"/>
                  </a:lnTo>
                  <a:lnTo>
                    <a:pt x="1" y="129"/>
                  </a:lnTo>
                  <a:lnTo>
                    <a:pt x="1" y="1697"/>
                  </a:lnTo>
                  <a:lnTo>
                    <a:pt x="26" y="1748"/>
                  </a:lnTo>
                  <a:lnTo>
                    <a:pt x="52" y="1774"/>
                  </a:lnTo>
                  <a:lnTo>
                    <a:pt x="78" y="1800"/>
                  </a:lnTo>
                  <a:lnTo>
                    <a:pt x="129" y="1825"/>
                  </a:lnTo>
                  <a:lnTo>
                    <a:pt x="6527" y="1825"/>
                  </a:lnTo>
                  <a:lnTo>
                    <a:pt x="6579" y="1800"/>
                  </a:lnTo>
                  <a:lnTo>
                    <a:pt x="6630" y="1774"/>
                  </a:lnTo>
                  <a:lnTo>
                    <a:pt x="6656" y="1748"/>
                  </a:lnTo>
                  <a:lnTo>
                    <a:pt x="6656" y="1697"/>
                  </a:lnTo>
                  <a:lnTo>
                    <a:pt x="6656" y="129"/>
                  </a:lnTo>
                  <a:lnTo>
                    <a:pt x="6656" y="78"/>
                  </a:lnTo>
                  <a:lnTo>
                    <a:pt x="6630" y="52"/>
                  </a:lnTo>
                  <a:lnTo>
                    <a:pt x="6579" y="27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14421346" y="3925761"/>
              <a:ext cx="66098" cy="71827"/>
            </a:xfrm>
            <a:custGeom>
              <a:avLst/>
              <a:gdLst/>
              <a:ahLst/>
              <a:cxnLst/>
              <a:rect l="l" t="t" r="r" b="b"/>
              <a:pathLst>
                <a:path w="900" h="978" extrusionOk="0">
                  <a:moveTo>
                    <a:pt x="1" y="1"/>
                  </a:moveTo>
                  <a:lnTo>
                    <a:pt x="1" y="515"/>
                  </a:lnTo>
                  <a:lnTo>
                    <a:pt x="1" y="618"/>
                  </a:lnTo>
                  <a:lnTo>
                    <a:pt x="26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180" y="900"/>
                  </a:lnTo>
                  <a:lnTo>
                    <a:pt x="257" y="926"/>
                  </a:lnTo>
                  <a:lnTo>
                    <a:pt x="360" y="977"/>
                  </a:lnTo>
                  <a:lnTo>
                    <a:pt x="540" y="977"/>
                  </a:lnTo>
                  <a:lnTo>
                    <a:pt x="617" y="926"/>
                  </a:lnTo>
                  <a:lnTo>
                    <a:pt x="694" y="900"/>
                  </a:lnTo>
                  <a:lnTo>
                    <a:pt x="771" y="849"/>
                  </a:lnTo>
                  <a:lnTo>
                    <a:pt x="823" y="772"/>
                  </a:lnTo>
                  <a:lnTo>
                    <a:pt x="874" y="695"/>
                  </a:lnTo>
                  <a:lnTo>
                    <a:pt x="900" y="618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14532685" y="3925761"/>
              <a:ext cx="66098" cy="71827"/>
            </a:xfrm>
            <a:custGeom>
              <a:avLst/>
              <a:gdLst/>
              <a:ahLst/>
              <a:cxnLst/>
              <a:rect l="l" t="t" r="r" b="b"/>
              <a:pathLst>
                <a:path w="900" h="978" extrusionOk="0">
                  <a:moveTo>
                    <a:pt x="0" y="1"/>
                  </a:moveTo>
                  <a:lnTo>
                    <a:pt x="0" y="515"/>
                  </a:lnTo>
                  <a:lnTo>
                    <a:pt x="0" y="618"/>
                  </a:lnTo>
                  <a:lnTo>
                    <a:pt x="26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180" y="900"/>
                  </a:lnTo>
                  <a:lnTo>
                    <a:pt x="257" y="926"/>
                  </a:lnTo>
                  <a:lnTo>
                    <a:pt x="360" y="977"/>
                  </a:lnTo>
                  <a:lnTo>
                    <a:pt x="540" y="977"/>
                  </a:lnTo>
                  <a:lnTo>
                    <a:pt x="617" y="926"/>
                  </a:lnTo>
                  <a:lnTo>
                    <a:pt x="694" y="900"/>
                  </a:lnTo>
                  <a:lnTo>
                    <a:pt x="771" y="849"/>
                  </a:lnTo>
                  <a:lnTo>
                    <a:pt x="823" y="772"/>
                  </a:lnTo>
                  <a:lnTo>
                    <a:pt x="848" y="695"/>
                  </a:lnTo>
                  <a:lnTo>
                    <a:pt x="874" y="618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14351502" y="4191843"/>
              <a:ext cx="488833" cy="134106"/>
            </a:xfrm>
            <a:custGeom>
              <a:avLst/>
              <a:gdLst/>
              <a:ahLst/>
              <a:cxnLst/>
              <a:rect l="l" t="t" r="r" b="b"/>
              <a:pathLst>
                <a:path w="6656" h="1826" extrusionOk="0">
                  <a:moveTo>
                    <a:pt x="129" y="1"/>
                  </a:moveTo>
                  <a:lnTo>
                    <a:pt x="78" y="27"/>
                  </a:lnTo>
                  <a:lnTo>
                    <a:pt x="52" y="52"/>
                  </a:lnTo>
                  <a:lnTo>
                    <a:pt x="26" y="78"/>
                  </a:lnTo>
                  <a:lnTo>
                    <a:pt x="1" y="129"/>
                  </a:lnTo>
                  <a:lnTo>
                    <a:pt x="1" y="1697"/>
                  </a:lnTo>
                  <a:lnTo>
                    <a:pt x="26" y="1748"/>
                  </a:lnTo>
                  <a:lnTo>
                    <a:pt x="52" y="1799"/>
                  </a:lnTo>
                  <a:lnTo>
                    <a:pt x="78" y="1825"/>
                  </a:lnTo>
                  <a:lnTo>
                    <a:pt x="6579" y="1825"/>
                  </a:lnTo>
                  <a:lnTo>
                    <a:pt x="6630" y="1799"/>
                  </a:lnTo>
                  <a:lnTo>
                    <a:pt x="6656" y="1748"/>
                  </a:lnTo>
                  <a:lnTo>
                    <a:pt x="6656" y="1697"/>
                  </a:lnTo>
                  <a:lnTo>
                    <a:pt x="6656" y="129"/>
                  </a:lnTo>
                  <a:lnTo>
                    <a:pt x="6656" y="78"/>
                  </a:lnTo>
                  <a:lnTo>
                    <a:pt x="6630" y="52"/>
                  </a:lnTo>
                  <a:lnTo>
                    <a:pt x="6579" y="27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14421346" y="4191843"/>
              <a:ext cx="66098" cy="71827"/>
            </a:xfrm>
            <a:custGeom>
              <a:avLst/>
              <a:gdLst/>
              <a:ahLst/>
              <a:cxnLst/>
              <a:rect l="l" t="t" r="r" b="b"/>
              <a:pathLst>
                <a:path w="900" h="978" extrusionOk="0">
                  <a:moveTo>
                    <a:pt x="1" y="1"/>
                  </a:moveTo>
                  <a:lnTo>
                    <a:pt x="1" y="515"/>
                  </a:lnTo>
                  <a:lnTo>
                    <a:pt x="1" y="617"/>
                  </a:lnTo>
                  <a:lnTo>
                    <a:pt x="26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180" y="900"/>
                  </a:lnTo>
                  <a:lnTo>
                    <a:pt x="257" y="952"/>
                  </a:lnTo>
                  <a:lnTo>
                    <a:pt x="360" y="977"/>
                  </a:lnTo>
                  <a:lnTo>
                    <a:pt x="540" y="977"/>
                  </a:lnTo>
                  <a:lnTo>
                    <a:pt x="617" y="952"/>
                  </a:lnTo>
                  <a:lnTo>
                    <a:pt x="694" y="900"/>
                  </a:lnTo>
                  <a:lnTo>
                    <a:pt x="771" y="849"/>
                  </a:lnTo>
                  <a:lnTo>
                    <a:pt x="823" y="772"/>
                  </a:lnTo>
                  <a:lnTo>
                    <a:pt x="874" y="695"/>
                  </a:lnTo>
                  <a:lnTo>
                    <a:pt x="900" y="617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14532685" y="4191843"/>
              <a:ext cx="66098" cy="71827"/>
            </a:xfrm>
            <a:custGeom>
              <a:avLst/>
              <a:gdLst/>
              <a:ahLst/>
              <a:cxnLst/>
              <a:rect l="l" t="t" r="r" b="b"/>
              <a:pathLst>
                <a:path w="900" h="978" extrusionOk="0">
                  <a:moveTo>
                    <a:pt x="0" y="1"/>
                  </a:moveTo>
                  <a:lnTo>
                    <a:pt x="0" y="515"/>
                  </a:lnTo>
                  <a:lnTo>
                    <a:pt x="0" y="617"/>
                  </a:lnTo>
                  <a:lnTo>
                    <a:pt x="26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180" y="900"/>
                  </a:lnTo>
                  <a:lnTo>
                    <a:pt x="257" y="952"/>
                  </a:lnTo>
                  <a:lnTo>
                    <a:pt x="360" y="977"/>
                  </a:lnTo>
                  <a:lnTo>
                    <a:pt x="540" y="977"/>
                  </a:lnTo>
                  <a:lnTo>
                    <a:pt x="617" y="952"/>
                  </a:lnTo>
                  <a:lnTo>
                    <a:pt x="694" y="900"/>
                  </a:lnTo>
                  <a:lnTo>
                    <a:pt x="771" y="849"/>
                  </a:lnTo>
                  <a:lnTo>
                    <a:pt x="823" y="772"/>
                  </a:lnTo>
                  <a:lnTo>
                    <a:pt x="848" y="695"/>
                  </a:lnTo>
                  <a:lnTo>
                    <a:pt x="874" y="617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14285477" y="4391900"/>
              <a:ext cx="620956" cy="268065"/>
            </a:xfrm>
            <a:custGeom>
              <a:avLst/>
              <a:gdLst/>
              <a:ahLst/>
              <a:cxnLst/>
              <a:rect l="l" t="t" r="r" b="b"/>
              <a:pathLst>
                <a:path w="8455" h="3650" extrusionOk="0">
                  <a:moveTo>
                    <a:pt x="669" y="0"/>
                  </a:moveTo>
                  <a:lnTo>
                    <a:pt x="540" y="26"/>
                  </a:lnTo>
                  <a:lnTo>
                    <a:pt x="412" y="52"/>
                  </a:lnTo>
                  <a:lnTo>
                    <a:pt x="283" y="129"/>
                  </a:lnTo>
                  <a:lnTo>
                    <a:pt x="180" y="206"/>
                  </a:lnTo>
                  <a:lnTo>
                    <a:pt x="103" y="309"/>
                  </a:lnTo>
                  <a:lnTo>
                    <a:pt x="52" y="412"/>
                  </a:lnTo>
                  <a:lnTo>
                    <a:pt x="0" y="540"/>
                  </a:lnTo>
                  <a:lnTo>
                    <a:pt x="0" y="668"/>
                  </a:lnTo>
                  <a:lnTo>
                    <a:pt x="0" y="2981"/>
                  </a:lnTo>
                  <a:lnTo>
                    <a:pt x="0" y="3109"/>
                  </a:lnTo>
                  <a:lnTo>
                    <a:pt x="52" y="3238"/>
                  </a:lnTo>
                  <a:lnTo>
                    <a:pt x="103" y="3341"/>
                  </a:lnTo>
                  <a:lnTo>
                    <a:pt x="180" y="3443"/>
                  </a:lnTo>
                  <a:lnTo>
                    <a:pt x="283" y="3521"/>
                  </a:lnTo>
                  <a:lnTo>
                    <a:pt x="412" y="3598"/>
                  </a:lnTo>
                  <a:lnTo>
                    <a:pt x="540" y="3623"/>
                  </a:lnTo>
                  <a:lnTo>
                    <a:pt x="669" y="3649"/>
                  </a:lnTo>
                  <a:lnTo>
                    <a:pt x="7812" y="3649"/>
                  </a:lnTo>
                  <a:lnTo>
                    <a:pt x="7940" y="3623"/>
                  </a:lnTo>
                  <a:lnTo>
                    <a:pt x="8069" y="3598"/>
                  </a:lnTo>
                  <a:lnTo>
                    <a:pt x="8171" y="3521"/>
                  </a:lnTo>
                  <a:lnTo>
                    <a:pt x="8274" y="3443"/>
                  </a:lnTo>
                  <a:lnTo>
                    <a:pt x="8351" y="3341"/>
                  </a:lnTo>
                  <a:lnTo>
                    <a:pt x="8403" y="3238"/>
                  </a:lnTo>
                  <a:lnTo>
                    <a:pt x="8454" y="3109"/>
                  </a:lnTo>
                  <a:lnTo>
                    <a:pt x="8454" y="2981"/>
                  </a:lnTo>
                  <a:lnTo>
                    <a:pt x="8454" y="668"/>
                  </a:lnTo>
                  <a:lnTo>
                    <a:pt x="8454" y="540"/>
                  </a:lnTo>
                  <a:lnTo>
                    <a:pt x="8403" y="412"/>
                  </a:lnTo>
                  <a:lnTo>
                    <a:pt x="8351" y="309"/>
                  </a:lnTo>
                  <a:lnTo>
                    <a:pt x="8274" y="206"/>
                  </a:lnTo>
                  <a:lnTo>
                    <a:pt x="8171" y="129"/>
                  </a:lnTo>
                  <a:lnTo>
                    <a:pt x="8069" y="52"/>
                  </a:lnTo>
                  <a:lnTo>
                    <a:pt x="7940" y="26"/>
                  </a:lnTo>
                  <a:lnTo>
                    <a:pt x="78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14351502" y="4459835"/>
              <a:ext cx="488833" cy="132196"/>
            </a:xfrm>
            <a:custGeom>
              <a:avLst/>
              <a:gdLst/>
              <a:ahLst/>
              <a:cxnLst/>
              <a:rect l="l" t="t" r="r" b="b"/>
              <a:pathLst>
                <a:path w="6656" h="1800" extrusionOk="0">
                  <a:moveTo>
                    <a:pt x="78" y="0"/>
                  </a:moveTo>
                  <a:lnTo>
                    <a:pt x="52" y="26"/>
                  </a:lnTo>
                  <a:lnTo>
                    <a:pt x="26" y="78"/>
                  </a:lnTo>
                  <a:lnTo>
                    <a:pt x="1" y="103"/>
                  </a:lnTo>
                  <a:lnTo>
                    <a:pt x="1" y="1696"/>
                  </a:lnTo>
                  <a:lnTo>
                    <a:pt x="26" y="1722"/>
                  </a:lnTo>
                  <a:lnTo>
                    <a:pt x="52" y="1773"/>
                  </a:lnTo>
                  <a:lnTo>
                    <a:pt x="78" y="1799"/>
                  </a:lnTo>
                  <a:lnTo>
                    <a:pt x="6579" y="1799"/>
                  </a:lnTo>
                  <a:lnTo>
                    <a:pt x="6630" y="1773"/>
                  </a:lnTo>
                  <a:lnTo>
                    <a:pt x="6656" y="1722"/>
                  </a:lnTo>
                  <a:lnTo>
                    <a:pt x="6656" y="1696"/>
                  </a:lnTo>
                  <a:lnTo>
                    <a:pt x="6656" y="103"/>
                  </a:lnTo>
                  <a:lnTo>
                    <a:pt x="6656" y="78"/>
                  </a:lnTo>
                  <a:lnTo>
                    <a:pt x="6630" y="26"/>
                  </a:lnTo>
                  <a:lnTo>
                    <a:pt x="65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14421346" y="4459835"/>
              <a:ext cx="66098" cy="69917"/>
            </a:xfrm>
            <a:custGeom>
              <a:avLst/>
              <a:gdLst/>
              <a:ahLst/>
              <a:cxnLst/>
              <a:rect l="l" t="t" r="r" b="b"/>
              <a:pathLst>
                <a:path w="900" h="952" extrusionOk="0">
                  <a:moveTo>
                    <a:pt x="1" y="0"/>
                  </a:moveTo>
                  <a:lnTo>
                    <a:pt x="1" y="514"/>
                  </a:lnTo>
                  <a:lnTo>
                    <a:pt x="1" y="591"/>
                  </a:lnTo>
                  <a:lnTo>
                    <a:pt x="26" y="694"/>
                  </a:lnTo>
                  <a:lnTo>
                    <a:pt x="78" y="771"/>
                  </a:lnTo>
                  <a:lnTo>
                    <a:pt x="129" y="823"/>
                  </a:lnTo>
                  <a:lnTo>
                    <a:pt x="180" y="874"/>
                  </a:lnTo>
                  <a:lnTo>
                    <a:pt x="257" y="925"/>
                  </a:lnTo>
                  <a:lnTo>
                    <a:pt x="360" y="951"/>
                  </a:lnTo>
                  <a:lnTo>
                    <a:pt x="540" y="951"/>
                  </a:lnTo>
                  <a:lnTo>
                    <a:pt x="617" y="925"/>
                  </a:lnTo>
                  <a:lnTo>
                    <a:pt x="694" y="874"/>
                  </a:lnTo>
                  <a:lnTo>
                    <a:pt x="771" y="823"/>
                  </a:lnTo>
                  <a:lnTo>
                    <a:pt x="823" y="771"/>
                  </a:lnTo>
                  <a:lnTo>
                    <a:pt x="874" y="694"/>
                  </a:lnTo>
                  <a:lnTo>
                    <a:pt x="900" y="591"/>
                  </a:lnTo>
                  <a:lnTo>
                    <a:pt x="900" y="514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14532685" y="4459835"/>
              <a:ext cx="66098" cy="69917"/>
            </a:xfrm>
            <a:custGeom>
              <a:avLst/>
              <a:gdLst/>
              <a:ahLst/>
              <a:cxnLst/>
              <a:rect l="l" t="t" r="r" b="b"/>
              <a:pathLst>
                <a:path w="900" h="952" extrusionOk="0">
                  <a:moveTo>
                    <a:pt x="0" y="0"/>
                  </a:moveTo>
                  <a:lnTo>
                    <a:pt x="0" y="514"/>
                  </a:lnTo>
                  <a:lnTo>
                    <a:pt x="0" y="591"/>
                  </a:lnTo>
                  <a:lnTo>
                    <a:pt x="26" y="694"/>
                  </a:lnTo>
                  <a:lnTo>
                    <a:pt x="78" y="771"/>
                  </a:lnTo>
                  <a:lnTo>
                    <a:pt x="129" y="823"/>
                  </a:lnTo>
                  <a:lnTo>
                    <a:pt x="180" y="874"/>
                  </a:lnTo>
                  <a:lnTo>
                    <a:pt x="257" y="925"/>
                  </a:lnTo>
                  <a:lnTo>
                    <a:pt x="360" y="951"/>
                  </a:lnTo>
                  <a:lnTo>
                    <a:pt x="540" y="951"/>
                  </a:lnTo>
                  <a:lnTo>
                    <a:pt x="617" y="925"/>
                  </a:lnTo>
                  <a:lnTo>
                    <a:pt x="694" y="874"/>
                  </a:lnTo>
                  <a:lnTo>
                    <a:pt x="771" y="823"/>
                  </a:lnTo>
                  <a:lnTo>
                    <a:pt x="823" y="771"/>
                  </a:lnTo>
                  <a:lnTo>
                    <a:pt x="848" y="694"/>
                  </a:lnTo>
                  <a:lnTo>
                    <a:pt x="874" y="591"/>
                  </a:lnTo>
                  <a:lnTo>
                    <a:pt x="900" y="514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14496845" y="4724007"/>
              <a:ext cx="200057" cy="132196"/>
            </a:xfrm>
            <a:custGeom>
              <a:avLst/>
              <a:gdLst/>
              <a:ahLst/>
              <a:cxnLst/>
              <a:rect l="l" t="t" r="r" b="b"/>
              <a:pathLst>
                <a:path w="2724" h="1800" extrusionOk="0">
                  <a:moveTo>
                    <a:pt x="900" y="1"/>
                  </a:moveTo>
                  <a:lnTo>
                    <a:pt x="900" y="900"/>
                  </a:lnTo>
                  <a:lnTo>
                    <a:pt x="0" y="900"/>
                  </a:lnTo>
                  <a:lnTo>
                    <a:pt x="0" y="1799"/>
                  </a:lnTo>
                  <a:lnTo>
                    <a:pt x="2724" y="1799"/>
                  </a:lnTo>
                  <a:lnTo>
                    <a:pt x="2724" y="900"/>
                  </a:lnTo>
                  <a:lnTo>
                    <a:pt x="1799" y="900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14749707" y="3976730"/>
              <a:ext cx="639758" cy="564332"/>
            </a:xfrm>
            <a:custGeom>
              <a:avLst/>
              <a:gdLst/>
              <a:ahLst/>
              <a:cxnLst/>
              <a:rect l="l" t="t" r="r" b="b"/>
              <a:pathLst>
                <a:path w="8711" h="7684" extrusionOk="0">
                  <a:moveTo>
                    <a:pt x="4805" y="1"/>
                  </a:moveTo>
                  <a:lnTo>
                    <a:pt x="4446" y="26"/>
                  </a:lnTo>
                  <a:lnTo>
                    <a:pt x="4137" y="78"/>
                  </a:lnTo>
                  <a:lnTo>
                    <a:pt x="3803" y="155"/>
                  </a:lnTo>
                  <a:lnTo>
                    <a:pt x="3495" y="258"/>
                  </a:lnTo>
                  <a:lnTo>
                    <a:pt x="3212" y="386"/>
                  </a:lnTo>
                  <a:lnTo>
                    <a:pt x="2930" y="540"/>
                  </a:lnTo>
                  <a:lnTo>
                    <a:pt x="2647" y="720"/>
                  </a:lnTo>
                  <a:lnTo>
                    <a:pt x="2390" y="900"/>
                  </a:lnTo>
                  <a:lnTo>
                    <a:pt x="2159" y="1131"/>
                  </a:lnTo>
                  <a:lnTo>
                    <a:pt x="1953" y="1362"/>
                  </a:lnTo>
                  <a:lnTo>
                    <a:pt x="1748" y="1594"/>
                  </a:lnTo>
                  <a:lnTo>
                    <a:pt x="1568" y="1876"/>
                  </a:lnTo>
                  <a:lnTo>
                    <a:pt x="1414" y="2159"/>
                  </a:lnTo>
                  <a:lnTo>
                    <a:pt x="1285" y="2442"/>
                  </a:lnTo>
                  <a:lnTo>
                    <a:pt x="1182" y="2750"/>
                  </a:lnTo>
                  <a:lnTo>
                    <a:pt x="1105" y="3084"/>
                  </a:lnTo>
                  <a:lnTo>
                    <a:pt x="1080" y="3110"/>
                  </a:lnTo>
                  <a:lnTo>
                    <a:pt x="1054" y="3161"/>
                  </a:lnTo>
                  <a:lnTo>
                    <a:pt x="52" y="3778"/>
                  </a:lnTo>
                  <a:lnTo>
                    <a:pt x="26" y="3803"/>
                  </a:lnTo>
                  <a:lnTo>
                    <a:pt x="0" y="3855"/>
                  </a:lnTo>
                  <a:lnTo>
                    <a:pt x="26" y="3881"/>
                  </a:lnTo>
                  <a:lnTo>
                    <a:pt x="52" y="3932"/>
                  </a:lnTo>
                  <a:lnTo>
                    <a:pt x="1054" y="4549"/>
                  </a:lnTo>
                  <a:lnTo>
                    <a:pt x="1080" y="4574"/>
                  </a:lnTo>
                  <a:lnTo>
                    <a:pt x="1105" y="4626"/>
                  </a:lnTo>
                  <a:lnTo>
                    <a:pt x="1182" y="4960"/>
                  </a:lnTo>
                  <a:lnTo>
                    <a:pt x="1285" y="5268"/>
                  </a:lnTo>
                  <a:lnTo>
                    <a:pt x="1414" y="5551"/>
                  </a:lnTo>
                  <a:lnTo>
                    <a:pt x="1593" y="5833"/>
                  </a:lnTo>
                  <a:lnTo>
                    <a:pt x="1773" y="6116"/>
                  </a:lnTo>
                  <a:lnTo>
                    <a:pt x="1953" y="6373"/>
                  </a:lnTo>
                  <a:lnTo>
                    <a:pt x="2184" y="6604"/>
                  </a:lnTo>
                  <a:lnTo>
                    <a:pt x="2416" y="6810"/>
                  </a:lnTo>
                  <a:lnTo>
                    <a:pt x="2673" y="7015"/>
                  </a:lnTo>
                  <a:lnTo>
                    <a:pt x="2955" y="7169"/>
                  </a:lnTo>
                  <a:lnTo>
                    <a:pt x="3238" y="7324"/>
                  </a:lnTo>
                  <a:lnTo>
                    <a:pt x="3546" y="7452"/>
                  </a:lnTo>
                  <a:lnTo>
                    <a:pt x="3855" y="7555"/>
                  </a:lnTo>
                  <a:lnTo>
                    <a:pt x="4189" y="7632"/>
                  </a:lnTo>
                  <a:lnTo>
                    <a:pt x="4523" y="7683"/>
                  </a:lnTo>
                  <a:lnTo>
                    <a:pt x="4857" y="7683"/>
                  </a:lnTo>
                  <a:lnTo>
                    <a:pt x="5268" y="7658"/>
                  </a:lnTo>
                  <a:lnTo>
                    <a:pt x="5653" y="7606"/>
                  </a:lnTo>
                  <a:lnTo>
                    <a:pt x="6013" y="7503"/>
                  </a:lnTo>
                  <a:lnTo>
                    <a:pt x="6373" y="7375"/>
                  </a:lnTo>
                  <a:lnTo>
                    <a:pt x="6707" y="7221"/>
                  </a:lnTo>
                  <a:lnTo>
                    <a:pt x="7015" y="7015"/>
                  </a:lnTo>
                  <a:lnTo>
                    <a:pt x="7323" y="6810"/>
                  </a:lnTo>
                  <a:lnTo>
                    <a:pt x="7580" y="6553"/>
                  </a:lnTo>
                  <a:lnTo>
                    <a:pt x="7837" y="6270"/>
                  </a:lnTo>
                  <a:lnTo>
                    <a:pt x="8068" y="5987"/>
                  </a:lnTo>
                  <a:lnTo>
                    <a:pt x="8248" y="5653"/>
                  </a:lnTo>
                  <a:lnTo>
                    <a:pt x="8403" y="5319"/>
                  </a:lnTo>
                  <a:lnTo>
                    <a:pt x="8531" y="4960"/>
                  </a:lnTo>
                  <a:lnTo>
                    <a:pt x="8634" y="4600"/>
                  </a:lnTo>
                  <a:lnTo>
                    <a:pt x="8685" y="4215"/>
                  </a:lnTo>
                  <a:lnTo>
                    <a:pt x="8711" y="3829"/>
                  </a:lnTo>
                  <a:lnTo>
                    <a:pt x="8685" y="3418"/>
                  </a:lnTo>
                  <a:lnTo>
                    <a:pt x="8608" y="3058"/>
                  </a:lnTo>
                  <a:lnTo>
                    <a:pt x="8531" y="2673"/>
                  </a:lnTo>
                  <a:lnTo>
                    <a:pt x="8377" y="2339"/>
                  </a:lnTo>
                  <a:lnTo>
                    <a:pt x="8223" y="1979"/>
                  </a:lnTo>
                  <a:lnTo>
                    <a:pt x="8017" y="1671"/>
                  </a:lnTo>
                  <a:lnTo>
                    <a:pt x="7786" y="1388"/>
                  </a:lnTo>
                  <a:lnTo>
                    <a:pt x="7529" y="1106"/>
                  </a:lnTo>
                  <a:lnTo>
                    <a:pt x="7246" y="849"/>
                  </a:lnTo>
                  <a:lnTo>
                    <a:pt x="6964" y="643"/>
                  </a:lnTo>
                  <a:lnTo>
                    <a:pt x="6630" y="437"/>
                  </a:lnTo>
                  <a:lnTo>
                    <a:pt x="6296" y="283"/>
                  </a:lnTo>
                  <a:lnTo>
                    <a:pt x="5936" y="155"/>
                  </a:lnTo>
                  <a:lnTo>
                    <a:pt x="5576" y="78"/>
                  </a:lnTo>
                  <a:lnTo>
                    <a:pt x="5191" y="26"/>
                  </a:lnTo>
                  <a:lnTo>
                    <a:pt x="48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15017699" y="4042755"/>
              <a:ext cx="173618" cy="249190"/>
            </a:xfrm>
            <a:custGeom>
              <a:avLst/>
              <a:gdLst/>
              <a:ahLst/>
              <a:cxnLst/>
              <a:rect l="l" t="t" r="r" b="b"/>
              <a:pathLst>
                <a:path w="2364" h="3393" extrusionOk="0">
                  <a:moveTo>
                    <a:pt x="1208" y="1"/>
                  </a:moveTo>
                  <a:lnTo>
                    <a:pt x="976" y="27"/>
                  </a:lnTo>
                  <a:lnTo>
                    <a:pt x="771" y="78"/>
                  </a:lnTo>
                  <a:lnTo>
                    <a:pt x="591" y="181"/>
                  </a:lnTo>
                  <a:lnTo>
                    <a:pt x="411" y="284"/>
                  </a:lnTo>
                  <a:lnTo>
                    <a:pt x="257" y="438"/>
                  </a:lnTo>
                  <a:lnTo>
                    <a:pt x="154" y="618"/>
                  </a:lnTo>
                  <a:lnTo>
                    <a:pt x="51" y="823"/>
                  </a:lnTo>
                  <a:lnTo>
                    <a:pt x="0" y="1029"/>
                  </a:lnTo>
                  <a:lnTo>
                    <a:pt x="0" y="1183"/>
                  </a:lnTo>
                  <a:lnTo>
                    <a:pt x="26" y="1286"/>
                  </a:lnTo>
                  <a:lnTo>
                    <a:pt x="51" y="1337"/>
                  </a:lnTo>
                  <a:lnTo>
                    <a:pt x="128" y="1388"/>
                  </a:lnTo>
                  <a:lnTo>
                    <a:pt x="231" y="1414"/>
                  </a:lnTo>
                  <a:lnTo>
                    <a:pt x="308" y="1388"/>
                  </a:lnTo>
                  <a:lnTo>
                    <a:pt x="385" y="1337"/>
                  </a:lnTo>
                  <a:lnTo>
                    <a:pt x="411" y="1286"/>
                  </a:lnTo>
                  <a:lnTo>
                    <a:pt x="437" y="1183"/>
                  </a:lnTo>
                  <a:lnTo>
                    <a:pt x="437" y="1080"/>
                  </a:lnTo>
                  <a:lnTo>
                    <a:pt x="488" y="952"/>
                  </a:lnTo>
                  <a:lnTo>
                    <a:pt x="540" y="823"/>
                  </a:lnTo>
                  <a:lnTo>
                    <a:pt x="617" y="720"/>
                  </a:lnTo>
                  <a:lnTo>
                    <a:pt x="694" y="618"/>
                  </a:lnTo>
                  <a:lnTo>
                    <a:pt x="797" y="541"/>
                  </a:lnTo>
                  <a:lnTo>
                    <a:pt x="925" y="489"/>
                  </a:lnTo>
                  <a:lnTo>
                    <a:pt x="1053" y="463"/>
                  </a:lnTo>
                  <a:lnTo>
                    <a:pt x="1182" y="438"/>
                  </a:lnTo>
                  <a:lnTo>
                    <a:pt x="1208" y="438"/>
                  </a:lnTo>
                  <a:lnTo>
                    <a:pt x="1336" y="463"/>
                  </a:lnTo>
                  <a:lnTo>
                    <a:pt x="1465" y="515"/>
                  </a:lnTo>
                  <a:lnTo>
                    <a:pt x="1593" y="566"/>
                  </a:lnTo>
                  <a:lnTo>
                    <a:pt x="1696" y="669"/>
                  </a:lnTo>
                  <a:lnTo>
                    <a:pt x="1799" y="772"/>
                  </a:lnTo>
                  <a:lnTo>
                    <a:pt x="1850" y="875"/>
                  </a:lnTo>
                  <a:lnTo>
                    <a:pt x="1901" y="1003"/>
                  </a:lnTo>
                  <a:lnTo>
                    <a:pt x="1927" y="1157"/>
                  </a:lnTo>
                  <a:lnTo>
                    <a:pt x="1927" y="1311"/>
                  </a:lnTo>
                  <a:lnTo>
                    <a:pt x="1876" y="1440"/>
                  </a:lnTo>
                  <a:lnTo>
                    <a:pt x="1824" y="1594"/>
                  </a:lnTo>
                  <a:lnTo>
                    <a:pt x="1722" y="1697"/>
                  </a:lnTo>
                  <a:lnTo>
                    <a:pt x="1619" y="1800"/>
                  </a:lnTo>
                  <a:lnTo>
                    <a:pt x="1490" y="1877"/>
                  </a:lnTo>
                  <a:lnTo>
                    <a:pt x="1336" y="1928"/>
                  </a:lnTo>
                  <a:lnTo>
                    <a:pt x="1182" y="1928"/>
                  </a:lnTo>
                  <a:lnTo>
                    <a:pt x="1105" y="1954"/>
                  </a:lnTo>
                  <a:lnTo>
                    <a:pt x="1028" y="2005"/>
                  </a:lnTo>
                  <a:lnTo>
                    <a:pt x="976" y="2082"/>
                  </a:lnTo>
                  <a:lnTo>
                    <a:pt x="976" y="2159"/>
                  </a:lnTo>
                  <a:lnTo>
                    <a:pt x="976" y="3161"/>
                  </a:lnTo>
                  <a:lnTo>
                    <a:pt x="976" y="3238"/>
                  </a:lnTo>
                  <a:lnTo>
                    <a:pt x="1028" y="3316"/>
                  </a:lnTo>
                  <a:lnTo>
                    <a:pt x="1105" y="3367"/>
                  </a:lnTo>
                  <a:lnTo>
                    <a:pt x="1182" y="3393"/>
                  </a:lnTo>
                  <a:lnTo>
                    <a:pt x="1259" y="3367"/>
                  </a:lnTo>
                  <a:lnTo>
                    <a:pt x="1336" y="3316"/>
                  </a:lnTo>
                  <a:lnTo>
                    <a:pt x="1388" y="3238"/>
                  </a:lnTo>
                  <a:lnTo>
                    <a:pt x="1413" y="3161"/>
                  </a:lnTo>
                  <a:lnTo>
                    <a:pt x="1413" y="2365"/>
                  </a:lnTo>
                  <a:lnTo>
                    <a:pt x="1593" y="2313"/>
                  </a:lnTo>
                  <a:lnTo>
                    <a:pt x="1747" y="2236"/>
                  </a:lnTo>
                  <a:lnTo>
                    <a:pt x="1901" y="2134"/>
                  </a:lnTo>
                  <a:lnTo>
                    <a:pt x="2030" y="2005"/>
                  </a:lnTo>
                  <a:lnTo>
                    <a:pt x="2184" y="1825"/>
                  </a:lnTo>
                  <a:lnTo>
                    <a:pt x="2287" y="1594"/>
                  </a:lnTo>
                  <a:lnTo>
                    <a:pt x="2364" y="1363"/>
                  </a:lnTo>
                  <a:lnTo>
                    <a:pt x="2364" y="1132"/>
                  </a:lnTo>
                  <a:lnTo>
                    <a:pt x="2338" y="900"/>
                  </a:lnTo>
                  <a:lnTo>
                    <a:pt x="2261" y="695"/>
                  </a:lnTo>
                  <a:lnTo>
                    <a:pt x="2158" y="515"/>
                  </a:lnTo>
                  <a:lnTo>
                    <a:pt x="2004" y="335"/>
                  </a:lnTo>
                  <a:lnTo>
                    <a:pt x="1850" y="207"/>
                  </a:lnTo>
                  <a:lnTo>
                    <a:pt x="1644" y="104"/>
                  </a:lnTo>
                  <a:lnTo>
                    <a:pt x="1439" y="27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15091288" y="4314492"/>
              <a:ext cx="32094" cy="41642"/>
            </a:xfrm>
            <a:custGeom>
              <a:avLst/>
              <a:gdLst/>
              <a:ahLst/>
              <a:cxnLst/>
              <a:rect l="l" t="t" r="r" b="b"/>
              <a:pathLst>
                <a:path w="437" h="567" extrusionOk="0">
                  <a:moveTo>
                    <a:pt x="231" y="1"/>
                  </a:moveTo>
                  <a:lnTo>
                    <a:pt x="129" y="27"/>
                  </a:lnTo>
                  <a:lnTo>
                    <a:pt x="77" y="78"/>
                  </a:lnTo>
                  <a:lnTo>
                    <a:pt x="26" y="155"/>
                  </a:lnTo>
                  <a:lnTo>
                    <a:pt x="0" y="232"/>
                  </a:lnTo>
                  <a:lnTo>
                    <a:pt x="0" y="335"/>
                  </a:lnTo>
                  <a:lnTo>
                    <a:pt x="26" y="412"/>
                  </a:lnTo>
                  <a:lnTo>
                    <a:pt x="77" y="489"/>
                  </a:lnTo>
                  <a:lnTo>
                    <a:pt x="129" y="541"/>
                  </a:lnTo>
                  <a:lnTo>
                    <a:pt x="231" y="566"/>
                  </a:lnTo>
                  <a:lnTo>
                    <a:pt x="308" y="541"/>
                  </a:lnTo>
                  <a:lnTo>
                    <a:pt x="386" y="489"/>
                  </a:lnTo>
                  <a:lnTo>
                    <a:pt x="411" y="412"/>
                  </a:lnTo>
                  <a:lnTo>
                    <a:pt x="437" y="335"/>
                  </a:lnTo>
                  <a:lnTo>
                    <a:pt x="437" y="232"/>
                  </a:lnTo>
                  <a:lnTo>
                    <a:pt x="411" y="155"/>
                  </a:lnTo>
                  <a:lnTo>
                    <a:pt x="386" y="78"/>
                  </a:lnTo>
                  <a:lnTo>
                    <a:pt x="308" y="27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15091288" y="4405120"/>
              <a:ext cx="32094" cy="45314"/>
            </a:xfrm>
            <a:custGeom>
              <a:avLst/>
              <a:gdLst/>
              <a:ahLst/>
              <a:cxnLst/>
              <a:rect l="l" t="t" r="r" b="b"/>
              <a:pathLst>
                <a:path w="437" h="617" extrusionOk="0">
                  <a:moveTo>
                    <a:pt x="231" y="0"/>
                  </a:moveTo>
                  <a:lnTo>
                    <a:pt x="129" y="26"/>
                  </a:lnTo>
                  <a:lnTo>
                    <a:pt x="77" y="77"/>
                  </a:lnTo>
                  <a:lnTo>
                    <a:pt x="26" y="154"/>
                  </a:lnTo>
                  <a:lnTo>
                    <a:pt x="0" y="232"/>
                  </a:lnTo>
                  <a:lnTo>
                    <a:pt x="0" y="386"/>
                  </a:lnTo>
                  <a:lnTo>
                    <a:pt x="26" y="488"/>
                  </a:lnTo>
                  <a:lnTo>
                    <a:pt x="77" y="540"/>
                  </a:lnTo>
                  <a:lnTo>
                    <a:pt x="129" y="591"/>
                  </a:lnTo>
                  <a:lnTo>
                    <a:pt x="231" y="617"/>
                  </a:lnTo>
                  <a:lnTo>
                    <a:pt x="308" y="591"/>
                  </a:lnTo>
                  <a:lnTo>
                    <a:pt x="386" y="540"/>
                  </a:lnTo>
                  <a:lnTo>
                    <a:pt x="437" y="488"/>
                  </a:lnTo>
                  <a:lnTo>
                    <a:pt x="437" y="386"/>
                  </a:lnTo>
                  <a:lnTo>
                    <a:pt x="437" y="232"/>
                  </a:lnTo>
                  <a:lnTo>
                    <a:pt x="437" y="154"/>
                  </a:lnTo>
                  <a:lnTo>
                    <a:pt x="386" y="77"/>
                  </a:lnTo>
                  <a:lnTo>
                    <a:pt x="308" y="26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15027100" y="4405120"/>
              <a:ext cx="32168" cy="45314"/>
            </a:xfrm>
            <a:custGeom>
              <a:avLst/>
              <a:gdLst/>
              <a:ahLst/>
              <a:cxnLst/>
              <a:rect l="l" t="t" r="r" b="b"/>
              <a:pathLst>
                <a:path w="438" h="617" extrusionOk="0">
                  <a:moveTo>
                    <a:pt x="232" y="0"/>
                  </a:moveTo>
                  <a:lnTo>
                    <a:pt x="129" y="26"/>
                  </a:lnTo>
                  <a:lnTo>
                    <a:pt x="78" y="77"/>
                  </a:lnTo>
                  <a:lnTo>
                    <a:pt x="26" y="154"/>
                  </a:lnTo>
                  <a:lnTo>
                    <a:pt x="0" y="232"/>
                  </a:lnTo>
                  <a:lnTo>
                    <a:pt x="0" y="386"/>
                  </a:lnTo>
                  <a:lnTo>
                    <a:pt x="26" y="488"/>
                  </a:lnTo>
                  <a:lnTo>
                    <a:pt x="78" y="540"/>
                  </a:lnTo>
                  <a:lnTo>
                    <a:pt x="129" y="591"/>
                  </a:lnTo>
                  <a:lnTo>
                    <a:pt x="232" y="617"/>
                  </a:lnTo>
                  <a:lnTo>
                    <a:pt x="309" y="591"/>
                  </a:lnTo>
                  <a:lnTo>
                    <a:pt x="386" y="540"/>
                  </a:lnTo>
                  <a:lnTo>
                    <a:pt x="437" y="488"/>
                  </a:lnTo>
                  <a:lnTo>
                    <a:pt x="437" y="386"/>
                  </a:lnTo>
                  <a:lnTo>
                    <a:pt x="437" y="232"/>
                  </a:lnTo>
                  <a:lnTo>
                    <a:pt x="437" y="154"/>
                  </a:lnTo>
                  <a:lnTo>
                    <a:pt x="386" y="77"/>
                  </a:lnTo>
                  <a:lnTo>
                    <a:pt x="309" y="26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15155404" y="4405120"/>
              <a:ext cx="34077" cy="45314"/>
            </a:xfrm>
            <a:custGeom>
              <a:avLst/>
              <a:gdLst/>
              <a:ahLst/>
              <a:cxnLst/>
              <a:rect l="l" t="t" r="r" b="b"/>
              <a:pathLst>
                <a:path w="464" h="617" extrusionOk="0">
                  <a:moveTo>
                    <a:pt x="232" y="0"/>
                  </a:moveTo>
                  <a:lnTo>
                    <a:pt x="155" y="26"/>
                  </a:lnTo>
                  <a:lnTo>
                    <a:pt x="78" y="77"/>
                  </a:lnTo>
                  <a:lnTo>
                    <a:pt x="26" y="154"/>
                  </a:lnTo>
                  <a:lnTo>
                    <a:pt x="1" y="232"/>
                  </a:lnTo>
                  <a:lnTo>
                    <a:pt x="1" y="386"/>
                  </a:lnTo>
                  <a:lnTo>
                    <a:pt x="26" y="488"/>
                  </a:lnTo>
                  <a:lnTo>
                    <a:pt x="78" y="540"/>
                  </a:lnTo>
                  <a:lnTo>
                    <a:pt x="155" y="591"/>
                  </a:lnTo>
                  <a:lnTo>
                    <a:pt x="232" y="617"/>
                  </a:lnTo>
                  <a:lnTo>
                    <a:pt x="309" y="591"/>
                  </a:lnTo>
                  <a:lnTo>
                    <a:pt x="386" y="540"/>
                  </a:lnTo>
                  <a:lnTo>
                    <a:pt x="438" y="488"/>
                  </a:lnTo>
                  <a:lnTo>
                    <a:pt x="463" y="386"/>
                  </a:lnTo>
                  <a:lnTo>
                    <a:pt x="463" y="232"/>
                  </a:lnTo>
                  <a:lnTo>
                    <a:pt x="438" y="154"/>
                  </a:lnTo>
                  <a:lnTo>
                    <a:pt x="386" y="77"/>
                  </a:lnTo>
                  <a:lnTo>
                    <a:pt x="309" y="26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20"/>
          <p:cNvSpPr txBox="1"/>
          <p:nvPr/>
        </p:nvSpPr>
        <p:spPr>
          <a:xfrm>
            <a:off x="2613115" y="5379822"/>
            <a:ext cx="410648" cy="14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3998710" y="5266549"/>
            <a:ext cx="410648" cy="14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33" name="Google Shape;233;p20"/>
          <p:cNvSpPr/>
          <p:nvPr/>
        </p:nvSpPr>
        <p:spPr>
          <a:xfrm>
            <a:off x="3739954" y="5144725"/>
            <a:ext cx="89059" cy="89059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1" name="Google Shape;241;p20"/>
          <p:cNvSpPr txBox="1"/>
          <p:nvPr/>
        </p:nvSpPr>
        <p:spPr>
          <a:xfrm>
            <a:off x="4176581" y="6300504"/>
            <a:ext cx="1871550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6838729" y="4789129"/>
            <a:ext cx="1988708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46" name="Google Shape;246;p20"/>
          <p:cNvSpPr txBox="1"/>
          <p:nvPr/>
        </p:nvSpPr>
        <p:spPr>
          <a:xfrm>
            <a:off x="6838729" y="5006845"/>
            <a:ext cx="1988708" cy="537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247" name="Google Shape;247;p20"/>
          <p:cNvGrpSpPr/>
          <p:nvPr/>
        </p:nvGrpSpPr>
        <p:grpSpPr>
          <a:xfrm>
            <a:off x="4374495" y="3800934"/>
            <a:ext cx="793622" cy="820501"/>
            <a:chOff x="13958575" y="4743179"/>
            <a:chExt cx="4090986" cy="4229539"/>
          </a:xfrm>
        </p:grpSpPr>
        <p:sp>
          <p:nvSpPr>
            <p:cNvPr id="248" name="Google Shape;248;p20"/>
            <p:cNvSpPr/>
            <p:nvPr/>
          </p:nvSpPr>
          <p:spPr>
            <a:xfrm>
              <a:off x="16863236" y="8347220"/>
              <a:ext cx="32168" cy="217023"/>
            </a:xfrm>
            <a:custGeom>
              <a:avLst/>
              <a:gdLst/>
              <a:ahLst/>
              <a:cxnLst/>
              <a:rect l="l" t="t" r="r" b="b"/>
              <a:pathLst>
                <a:path w="438" h="2955" extrusionOk="0">
                  <a:moveTo>
                    <a:pt x="232" y="0"/>
                  </a:moveTo>
                  <a:lnTo>
                    <a:pt x="129" y="26"/>
                  </a:lnTo>
                  <a:lnTo>
                    <a:pt x="77" y="77"/>
                  </a:lnTo>
                  <a:lnTo>
                    <a:pt x="26" y="129"/>
                  </a:lnTo>
                  <a:lnTo>
                    <a:pt x="0" y="231"/>
                  </a:lnTo>
                  <a:lnTo>
                    <a:pt x="0" y="2724"/>
                  </a:lnTo>
                  <a:lnTo>
                    <a:pt x="26" y="2801"/>
                  </a:lnTo>
                  <a:lnTo>
                    <a:pt x="77" y="2878"/>
                  </a:lnTo>
                  <a:lnTo>
                    <a:pt x="129" y="2929"/>
                  </a:lnTo>
                  <a:lnTo>
                    <a:pt x="232" y="2955"/>
                  </a:lnTo>
                  <a:lnTo>
                    <a:pt x="309" y="2929"/>
                  </a:lnTo>
                  <a:lnTo>
                    <a:pt x="386" y="2878"/>
                  </a:lnTo>
                  <a:lnTo>
                    <a:pt x="437" y="2801"/>
                  </a:lnTo>
                  <a:lnTo>
                    <a:pt x="437" y="2724"/>
                  </a:lnTo>
                  <a:lnTo>
                    <a:pt x="437" y="231"/>
                  </a:lnTo>
                  <a:lnTo>
                    <a:pt x="437" y="129"/>
                  </a:lnTo>
                  <a:lnTo>
                    <a:pt x="386" y="77"/>
                  </a:lnTo>
                  <a:lnTo>
                    <a:pt x="309" y="26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17187778" y="8347220"/>
              <a:ext cx="32168" cy="217023"/>
            </a:xfrm>
            <a:custGeom>
              <a:avLst/>
              <a:gdLst/>
              <a:ahLst/>
              <a:cxnLst/>
              <a:rect l="l" t="t" r="r" b="b"/>
              <a:pathLst>
                <a:path w="438" h="2955" extrusionOk="0">
                  <a:moveTo>
                    <a:pt x="206" y="0"/>
                  </a:moveTo>
                  <a:lnTo>
                    <a:pt x="129" y="26"/>
                  </a:lnTo>
                  <a:lnTo>
                    <a:pt x="52" y="77"/>
                  </a:lnTo>
                  <a:lnTo>
                    <a:pt x="27" y="129"/>
                  </a:lnTo>
                  <a:lnTo>
                    <a:pt x="1" y="231"/>
                  </a:lnTo>
                  <a:lnTo>
                    <a:pt x="1" y="2724"/>
                  </a:lnTo>
                  <a:lnTo>
                    <a:pt x="27" y="2801"/>
                  </a:lnTo>
                  <a:lnTo>
                    <a:pt x="52" y="2878"/>
                  </a:lnTo>
                  <a:lnTo>
                    <a:pt x="129" y="2929"/>
                  </a:lnTo>
                  <a:lnTo>
                    <a:pt x="206" y="2955"/>
                  </a:lnTo>
                  <a:lnTo>
                    <a:pt x="309" y="2929"/>
                  </a:lnTo>
                  <a:lnTo>
                    <a:pt x="386" y="2878"/>
                  </a:lnTo>
                  <a:lnTo>
                    <a:pt x="412" y="2801"/>
                  </a:lnTo>
                  <a:lnTo>
                    <a:pt x="438" y="2724"/>
                  </a:lnTo>
                  <a:lnTo>
                    <a:pt x="438" y="231"/>
                  </a:lnTo>
                  <a:lnTo>
                    <a:pt x="412" y="129"/>
                  </a:lnTo>
                  <a:lnTo>
                    <a:pt x="386" y="77"/>
                  </a:lnTo>
                  <a:lnTo>
                    <a:pt x="309" y="2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16489560" y="7790526"/>
              <a:ext cx="1104061" cy="598263"/>
            </a:xfrm>
            <a:custGeom>
              <a:avLst/>
              <a:gdLst/>
              <a:ahLst/>
              <a:cxnLst/>
              <a:rect l="l" t="t" r="r" b="b"/>
              <a:pathLst>
                <a:path w="15033" h="8146" extrusionOk="0">
                  <a:moveTo>
                    <a:pt x="7504" y="0"/>
                  </a:moveTo>
                  <a:lnTo>
                    <a:pt x="7170" y="26"/>
                  </a:lnTo>
                  <a:lnTo>
                    <a:pt x="6836" y="77"/>
                  </a:lnTo>
                  <a:lnTo>
                    <a:pt x="6502" y="154"/>
                  </a:lnTo>
                  <a:lnTo>
                    <a:pt x="6193" y="283"/>
                  </a:lnTo>
                  <a:lnTo>
                    <a:pt x="5885" y="411"/>
                  </a:lnTo>
                  <a:lnTo>
                    <a:pt x="5602" y="565"/>
                  </a:lnTo>
                  <a:lnTo>
                    <a:pt x="5345" y="771"/>
                  </a:lnTo>
                  <a:lnTo>
                    <a:pt x="5088" y="977"/>
                  </a:lnTo>
                  <a:lnTo>
                    <a:pt x="4883" y="1208"/>
                  </a:lnTo>
                  <a:lnTo>
                    <a:pt x="4677" y="1465"/>
                  </a:lnTo>
                  <a:lnTo>
                    <a:pt x="4497" y="1747"/>
                  </a:lnTo>
                  <a:lnTo>
                    <a:pt x="4343" y="2030"/>
                  </a:lnTo>
                  <a:lnTo>
                    <a:pt x="4215" y="2338"/>
                  </a:lnTo>
                  <a:lnTo>
                    <a:pt x="4112" y="2672"/>
                  </a:lnTo>
                  <a:lnTo>
                    <a:pt x="4035" y="3006"/>
                  </a:lnTo>
                  <a:lnTo>
                    <a:pt x="4009" y="3340"/>
                  </a:lnTo>
                  <a:lnTo>
                    <a:pt x="4009" y="3366"/>
                  </a:lnTo>
                  <a:lnTo>
                    <a:pt x="3983" y="3392"/>
                  </a:lnTo>
                  <a:lnTo>
                    <a:pt x="3932" y="3392"/>
                  </a:lnTo>
                  <a:lnTo>
                    <a:pt x="3624" y="3238"/>
                  </a:lnTo>
                  <a:lnTo>
                    <a:pt x="3315" y="3109"/>
                  </a:lnTo>
                  <a:lnTo>
                    <a:pt x="2956" y="3032"/>
                  </a:lnTo>
                  <a:lnTo>
                    <a:pt x="2622" y="3006"/>
                  </a:lnTo>
                  <a:lnTo>
                    <a:pt x="2339" y="3006"/>
                  </a:lnTo>
                  <a:lnTo>
                    <a:pt x="2108" y="3058"/>
                  </a:lnTo>
                  <a:lnTo>
                    <a:pt x="1851" y="3109"/>
                  </a:lnTo>
                  <a:lnTo>
                    <a:pt x="1620" y="3186"/>
                  </a:lnTo>
                  <a:lnTo>
                    <a:pt x="1388" y="3289"/>
                  </a:lnTo>
                  <a:lnTo>
                    <a:pt x="1183" y="3418"/>
                  </a:lnTo>
                  <a:lnTo>
                    <a:pt x="977" y="3572"/>
                  </a:lnTo>
                  <a:lnTo>
                    <a:pt x="797" y="3726"/>
                  </a:lnTo>
                  <a:lnTo>
                    <a:pt x="617" y="3906"/>
                  </a:lnTo>
                  <a:lnTo>
                    <a:pt x="463" y="4111"/>
                  </a:lnTo>
                  <a:lnTo>
                    <a:pt x="335" y="4317"/>
                  </a:lnTo>
                  <a:lnTo>
                    <a:pt x="232" y="4522"/>
                  </a:lnTo>
                  <a:lnTo>
                    <a:pt x="129" y="4754"/>
                  </a:lnTo>
                  <a:lnTo>
                    <a:pt x="78" y="5011"/>
                  </a:lnTo>
                  <a:lnTo>
                    <a:pt x="27" y="5268"/>
                  </a:lnTo>
                  <a:lnTo>
                    <a:pt x="1" y="5525"/>
                  </a:lnTo>
                  <a:lnTo>
                    <a:pt x="1" y="5781"/>
                  </a:lnTo>
                  <a:lnTo>
                    <a:pt x="52" y="6038"/>
                  </a:lnTo>
                  <a:lnTo>
                    <a:pt x="104" y="6295"/>
                  </a:lnTo>
                  <a:lnTo>
                    <a:pt x="181" y="6527"/>
                  </a:lnTo>
                  <a:lnTo>
                    <a:pt x="283" y="6758"/>
                  </a:lnTo>
                  <a:lnTo>
                    <a:pt x="412" y="6989"/>
                  </a:lnTo>
                  <a:lnTo>
                    <a:pt x="566" y="7195"/>
                  </a:lnTo>
                  <a:lnTo>
                    <a:pt x="746" y="7375"/>
                  </a:lnTo>
                  <a:lnTo>
                    <a:pt x="926" y="7554"/>
                  </a:lnTo>
                  <a:lnTo>
                    <a:pt x="1106" y="7683"/>
                  </a:lnTo>
                  <a:lnTo>
                    <a:pt x="1337" y="7837"/>
                  </a:lnTo>
                  <a:lnTo>
                    <a:pt x="1568" y="7940"/>
                  </a:lnTo>
                  <a:lnTo>
                    <a:pt x="1799" y="8017"/>
                  </a:lnTo>
                  <a:lnTo>
                    <a:pt x="2056" y="8094"/>
                  </a:lnTo>
                  <a:lnTo>
                    <a:pt x="2313" y="8145"/>
                  </a:lnTo>
                  <a:lnTo>
                    <a:pt x="12720" y="8145"/>
                  </a:lnTo>
                  <a:lnTo>
                    <a:pt x="12977" y="8094"/>
                  </a:lnTo>
                  <a:lnTo>
                    <a:pt x="13234" y="8017"/>
                  </a:lnTo>
                  <a:lnTo>
                    <a:pt x="13465" y="7940"/>
                  </a:lnTo>
                  <a:lnTo>
                    <a:pt x="13696" y="7837"/>
                  </a:lnTo>
                  <a:lnTo>
                    <a:pt x="13927" y="7683"/>
                  </a:lnTo>
                  <a:lnTo>
                    <a:pt x="14107" y="7554"/>
                  </a:lnTo>
                  <a:lnTo>
                    <a:pt x="14287" y="7375"/>
                  </a:lnTo>
                  <a:lnTo>
                    <a:pt x="14467" y="7195"/>
                  </a:lnTo>
                  <a:lnTo>
                    <a:pt x="14621" y="6989"/>
                  </a:lnTo>
                  <a:lnTo>
                    <a:pt x="14750" y="6758"/>
                  </a:lnTo>
                  <a:lnTo>
                    <a:pt x="14852" y="6527"/>
                  </a:lnTo>
                  <a:lnTo>
                    <a:pt x="14929" y="6295"/>
                  </a:lnTo>
                  <a:lnTo>
                    <a:pt x="14981" y="6038"/>
                  </a:lnTo>
                  <a:lnTo>
                    <a:pt x="15032" y="5781"/>
                  </a:lnTo>
                  <a:lnTo>
                    <a:pt x="15032" y="5525"/>
                  </a:lnTo>
                  <a:lnTo>
                    <a:pt x="15006" y="5242"/>
                  </a:lnTo>
                  <a:lnTo>
                    <a:pt x="14955" y="5011"/>
                  </a:lnTo>
                  <a:lnTo>
                    <a:pt x="14904" y="4754"/>
                  </a:lnTo>
                  <a:lnTo>
                    <a:pt x="14801" y="4522"/>
                  </a:lnTo>
                  <a:lnTo>
                    <a:pt x="14698" y="4317"/>
                  </a:lnTo>
                  <a:lnTo>
                    <a:pt x="14570" y="4111"/>
                  </a:lnTo>
                  <a:lnTo>
                    <a:pt x="14416" y="3906"/>
                  </a:lnTo>
                  <a:lnTo>
                    <a:pt x="14236" y="3726"/>
                  </a:lnTo>
                  <a:lnTo>
                    <a:pt x="14056" y="3572"/>
                  </a:lnTo>
                  <a:lnTo>
                    <a:pt x="13850" y="3418"/>
                  </a:lnTo>
                  <a:lnTo>
                    <a:pt x="13645" y="3289"/>
                  </a:lnTo>
                  <a:lnTo>
                    <a:pt x="13413" y="3186"/>
                  </a:lnTo>
                  <a:lnTo>
                    <a:pt x="13182" y="3109"/>
                  </a:lnTo>
                  <a:lnTo>
                    <a:pt x="12925" y="3058"/>
                  </a:lnTo>
                  <a:lnTo>
                    <a:pt x="12694" y="3006"/>
                  </a:lnTo>
                  <a:lnTo>
                    <a:pt x="12411" y="3006"/>
                  </a:lnTo>
                  <a:lnTo>
                    <a:pt x="12077" y="3032"/>
                  </a:lnTo>
                  <a:lnTo>
                    <a:pt x="11718" y="3109"/>
                  </a:lnTo>
                  <a:lnTo>
                    <a:pt x="11409" y="3238"/>
                  </a:lnTo>
                  <a:lnTo>
                    <a:pt x="11101" y="3392"/>
                  </a:lnTo>
                  <a:lnTo>
                    <a:pt x="11050" y="3392"/>
                  </a:lnTo>
                  <a:lnTo>
                    <a:pt x="11024" y="3366"/>
                  </a:lnTo>
                  <a:lnTo>
                    <a:pt x="11024" y="3340"/>
                  </a:lnTo>
                  <a:lnTo>
                    <a:pt x="10972" y="3006"/>
                  </a:lnTo>
                  <a:lnTo>
                    <a:pt x="10921" y="2672"/>
                  </a:lnTo>
                  <a:lnTo>
                    <a:pt x="10818" y="2338"/>
                  </a:lnTo>
                  <a:lnTo>
                    <a:pt x="10690" y="2030"/>
                  </a:lnTo>
                  <a:lnTo>
                    <a:pt x="10536" y="1747"/>
                  </a:lnTo>
                  <a:lnTo>
                    <a:pt x="10356" y="1465"/>
                  </a:lnTo>
                  <a:lnTo>
                    <a:pt x="10150" y="1208"/>
                  </a:lnTo>
                  <a:lnTo>
                    <a:pt x="9945" y="977"/>
                  </a:lnTo>
                  <a:lnTo>
                    <a:pt x="9688" y="771"/>
                  </a:lnTo>
                  <a:lnTo>
                    <a:pt x="9431" y="565"/>
                  </a:lnTo>
                  <a:lnTo>
                    <a:pt x="9148" y="411"/>
                  </a:lnTo>
                  <a:lnTo>
                    <a:pt x="8840" y="283"/>
                  </a:lnTo>
                  <a:lnTo>
                    <a:pt x="8531" y="154"/>
                  </a:lnTo>
                  <a:lnTo>
                    <a:pt x="8197" y="77"/>
                  </a:lnTo>
                  <a:lnTo>
                    <a:pt x="7863" y="26"/>
                  </a:lnTo>
                  <a:lnTo>
                    <a:pt x="75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16734932" y="8522674"/>
              <a:ext cx="615228" cy="137852"/>
            </a:xfrm>
            <a:custGeom>
              <a:avLst/>
              <a:gdLst/>
              <a:ahLst/>
              <a:cxnLst/>
              <a:rect l="l" t="t" r="r" b="b"/>
              <a:pathLst>
                <a:path w="8377" h="1877" extrusionOk="0">
                  <a:moveTo>
                    <a:pt x="951" y="1"/>
                  </a:moveTo>
                  <a:lnTo>
                    <a:pt x="797" y="26"/>
                  </a:lnTo>
                  <a:lnTo>
                    <a:pt x="668" y="78"/>
                  </a:lnTo>
                  <a:lnTo>
                    <a:pt x="565" y="181"/>
                  </a:lnTo>
                  <a:lnTo>
                    <a:pt x="514" y="309"/>
                  </a:lnTo>
                  <a:lnTo>
                    <a:pt x="0" y="1876"/>
                  </a:lnTo>
                  <a:lnTo>
                    <a:pt x="8377" y="1876"/>
                  </a:lnTo>
                  <a:lnTo>
                    <a:pt x="7863" y="309"/>
                  </a:lnTo>
                  <a:lnTo>
                    <a:pt x="7786" y="181"/>
                  </a:lnTo>
                  <a:lnTo>
                    <a:pt x="7683" y="78"/>
                  </a:lnTo>
                  <a:lnTo>
                    <a:pt x="7554" y="26"/>
                  </a:lnTo>
                  <a:lnTo>
                    <a:pt x="74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16731113" y="8628358"/>
              <a:ext cx="620956" cy="266156"/>
            </a:xfrm>
            <a:custGeom>
              <a:avLst/>
              <a:gdLst/>
              <a:ahLst/>
              <a:cxnLst/>
              <a:rect l="l" t="t" r="r" b="b"/>
              <a:pathLst>
                <a:path w="8455" h="3624" extrusionOk="0">
                  <a:moveTo>
                    <a:pt x="669" y="1"/>
                  </a:moveTo>
                  <a:lnTo>
                    <a:pt x="515" y="26"/>
                  </a:lnTo>
                  <a:lnTo>
                    <a:pt x="412" y="52"/>
                  </a:lnTo>
                  <a:lnTo>
                    <a:pt x="283" y="129"/>
                  </a:lnTo>
                  <a:lnTo>
                    <a:pt x="181" y="206"/>
                  </a:lnTo>
                  <a:lnTo>
                    <a:pt x="104" y="309"/>
                  </a:lnTo>
                  <a:lnTo>
                    <a:pt x="52" y="412"/>
                  </a:lnTo>
                  <a:lnTo>
                    <a:pt x="1" y="540"/>
                  </a:lnTo>
                  <a:lnTo>
                    <a:pt x="1" y="669"/>
                  </a:lnTo>
                  <a:lnTo>
                    <a:pt x="1" y="2955"/>
                  </a:lnTo>
                  <a:lnTo>
                    <a:pt x="1" y="3110"/>
                  </a:lnTo>
                  <a:lnTo>
                    <a:pt x="52" y="3238"/>
                  </a:lnTo>
                  <a:lnTo>
                    <a:pt x="104" y="3341"/>
                  </a:lnTo>
                  <a:lnTo>
                    <a:pt x="181" y="3444"/>
                  </a:lnTo>
                  <a:lnTo>
                    <a:pt x="283" y="3521"/>
                  </a:lnTo>
                  <a:lnTo>
                    <a:pt x="412" y="3572"/>
                  </a:lnTo>
                  <a:lnTo>
                    <a:pt x="515" y="3623"/>
                  </a:lnTo>
                  <a:lnTo>
                    <a:pt x="7940" y="3623"/>
                  </a:lnTo>
                  <a:lnTo>
                    <a:pt x="8043" y="3572"/>
                  </a:lnTo>
                  <a:lnTo>
                    <a:pt x="8172" y="3521"/>
                  </a:lnTo>
                  <a:lnTo>
                    <a:pt x="8274" y="3444"/>
                  </a:lnTo>
                  <a:lnTo>
                    <a:pt x="8351" y="3341"/>
                  </a:lnTo>
                  <a:lnTo>
                    <a:pt x="8403" y="3238"/>
                  </a:lnTo>
                  <a:lnTo>
                    <a:pt x="8454" y="3110"/>
                  </a:lnTo>
                  <a:lnTo>
                    <a:pt x="8454" y="2955"/>
                  </a:lnTo>
                  <a:lnTo>
                    <a:pt x="8454" y="669"/>
                  </a:lnTo>
                  <a:lnTo>
                    <a:pt x="8454" y="540"/>
                  </a:lnTo>
                  <a:lnTo>
                    <a:pt x="8403" y="412"/>
                  </a:lnTo>
                  <a:lnTo>
                    <a:pt x="8351" y="309"/>
                  </a:lnTo>
                  <a:lnTo>
                    <a:pt x="8274" y="206"/>
                  </a:lnTo>
                  <a:lnTo>
                    <a:pt x="8172" y="129"/>
                  </a:lnTo>
                  <a:lnTo>
                    <a:pt x="8043" y="52"/>
                  </a:lnTo>
                  <a:lnTo>
                    <a:pt x="7940" y="26"/>
                  </a:lnTo>
                  <a:lnTo>
                    <a:pt x="7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16797211" y="8694382"/>
              <a:ext cx="488760" cy="134106"/>
            </a:xfrm>
            <a:custGeom>
              <a:avLst/>
              <a:gdLst/>
              <a:ahLst/>
              <a:cxnLst/>
              <a:rect l="l" t="t" r="r" b="b"/>
              <a:pathLst>
                <a:path w="6655" h="1826" extrusionOk="0">
                  <a:moveTo>
                    <a:pt x="129" y="1"/>
                  </a:moveTo>
                  <a:lnTo>
                    <a:pt x="77" y="27"/>
                  </a:lnTo>
                  <a:lnTo>
                    <a:pt x="26" y="52"/>
                  </a:lnTo>
                  <a:lnTo>
                    <a:pt x="0" y="78"/>
                  </a:lnTo>
                  <a:lnTo>
                    <a:pt x="0" y="129"/>
                  </a:lnTo>
                  <a:lnTo>
                    <a:pt x="0" y="1697"/>
                  </a:lnTo>
                  <a:lnTo>
                    <a:pt x="0" y="1748"/>
                  </a:lnTo>
                  <a:lnTo>
                    <a:pt x="26" y="1799"/>
                  </a:lnTo>
                  <a:lnTo>
                    <a:pt x="77" y="1825"/>
                  </a:lnTo>
                  <a:lnTo>
                    <a:pt x="6578" y="1825"/>
                  </a:lnTo>
                  <a:lnTo>
                    <a:pt x="6629" y="1799"/>
                  </a:lnTo>
                  <a:lnTo>
                    <a:pt x="6655" y="1748"/>
                  </a:lnTo>
                  <a:lnTo>
                    <a:pt x="6655" y="1697"/>
                  </a:lnTo>
                  <a:lnTo>
                    <a:pt x="6655" y="129"/>
                  </a:lnTo>
                  <a:lnTo>
                    <a:pt x="6655" y="78"/>
                  </a:lnTo>
                  <a:lnTo>
                    <a:pt x="6629" y="52"/>
                  </a:lnTo>
                  <a:lnTo>
                    <a:pt x="6578" y="27"/>
                  </a:lnTo>
                  <a:lnTo>
                    <a:pt x="65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13958575" y="4743179"/>
              <a:ext cx="66173" cy="71827"/>
            </a:xfrm>
            <a:custGeom>
              <a:avLst/>
              <a:gdLst/>
              <a:ahLst/>
              <a:cxnLst/>
              <a:rect l="l" t="t" r="r" b="b"/>
              <a:pathLst>
                <a:path w="901" h="978" extrusionOk="0">
                  <a:moveTo>
                    <a:pt x="1" y="1"/>
                  </a:moveTo>
                  <a:lnTo>
                    <a:pt x="1" y="515"/>
                  </a:lnTo>
                  <a:lnTo>
                    <a:pt x="1" y="618"/>
                  </a:lnTo>
                  <a:lnTo>
                    <a:pt x="26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181" y="900"/>
                  </a:lnTo>
                  <a:lnTo>
                    <a:pt x="258" y="952"/>
                  </a:lnTo>
                  <a:lnTo>
                    <a:pt x="360" y="977"/>
                  </a:lnTo>
                  <a:lnTo>
                    <a:pt x="540" y="977"/>
                  </a:lnTo>
                  <a:lnTo>
                    <a:pt x="617" y="952"/>
                  </a:lnTo>
                  <a:lnTo>
                    <a:pt x="695" y="900"/>
                  </a:lnTo>
                  <a:lnTo>
                    <a:pt x="772" y="849"/>
                  </a:lnTo>
                  <a:lnTo>
                    <a:pt x="823" y="772"/>
                  </a:lnTo>
                  <a:lnTo>
                    <a:pt x="849" y="695"/>
                  </a:lnTo>
                  <a:lnTo>
                    <a:pt x="874" y="618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17981553" y="8900891"/>
              <a:ext cx="68008" cy="71827"/>
            </a:xfrm>
            <a:custGeom>
              <a:avLst/>
              <a:gdLst/>
              <a:ahLst/>
              <a:cxnLst/>
              <a:rect l="l" t="t" r="r" b="b"/>
              <a:pathLst>
                <a:path w="926" h="978" extrusionOk="0">
                  <a:moveTo>
                    <a:pt x="0" y="1"/>
                  </a:moveTo>
                  <a:lnTo>
                    <a:pt x="0" y="515"/>
                  </a:lnTo>
                  <a:lnTo>
                    <a:pt x="26" y="618"/>
                  </a:lnTo>
                  <a:lnTo>
                    <a:pt x="51" y="695"/>
                  </a:lnTo>
                  <a:lnTo>
                    <a:pt x="77" y="772"/>
                  </a:lnTo>
                  <a:lnTo>
                    <a:pt x="154" y="849"/>
                  </a:lnTo>
                  <a:lnTo>
                    <a:pt x="206" y="900"/>
                  </a:lnTo>
                  <a:lnTo>
                    <a:pt x="283" y="952"/>
                  </a:lnTo>
                  <a:lnTo>
                    <a:pt x="360" y="977"/>
                  </a:lnTo>
                  <a:lnTo>
                    <a:pt x="565" y="977"/>
                  </a:lnTo>
                  <a:lnTo>
                    <a:pt x="642" y="952"/>
                  </a:lnTo>
                  <a:lnTo>
                    <a:pt x="719" y="900"/>
                  </a:lnTo>
                  <a:lnTo>
                    <a:pt x="797" y="849"/>
                  </a:lnTo>
                  <a:lnTo>
                    <a:pt x="848" y="772"/>
                  </a:lnTo>
                  <a:lnTo>
                    <a:pt x="874" y="695"/>
                  </a:lnTo>
                  <a:lnTo>
                    <a:pt x="899" y="618"/>
                  </a:lnTo>
                  <a:lnTo>
                    <a:pt x="925" y="515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15934029" y="6342340"/>
              <a:ext cx="345399" cy="375658"/>
            </a:xfrm>
            <a:custGeom>
              <a:avLst/>
              <a:gdLst/>
              <a:ahLst/>
              <a:cxnLst/>
              <a:rect l="l" t="t" r="r" b="b"/>
              <a:pathLst>
                <a:path w="4703" h="5115" extrusionOk="0">
                  <a:moveTo>
                    <a:pt x="2338" y="1543"/>
                  </a:moveTo>
                  <a:lnTo>
                    <a:pt x="2544" y="1568"/>
                  </a:lnTo>
                  <a:lnTo>
                    <a:pt x="2749" y="1645"/>
                  </a:lnTo>
                  <a:lnTo>
                    <a:pt x="2904" y="1722"/>
                  </a:lnTo>
                  <a:lnTo>
                    <a:pt x="3058" y="1851"/>
                  </a:lnTo>
                  <a:lnTo>
                    <a:pt x="3186" y="2005"/>
                  </a:lnTo>
                  <a:lnTo>
                    <a:pt x="3289" y="2159"/>
                  </a:lnTo>
                  <a:lnTo>
                    <a:pt x="3340" y="2365"/>
                  </a:lnTo>
                  <a:lnTo>
                    <a:pt x="3366" y="2570"/>
                  </a:lnTo>
                  <a:lnTo>
                    <a:pt x="3340" y="2776"/>
                  </a:lnTo>
                  <a:lnTo>
                    <a:pt x="3289" y="2956"/>
                  </a:lnTo>
                  <a:lnTo>
                    <a:pt x="3186" y="3136"/>
                  </a:lnTo>
                  <a:lnTo>
                    <a:pt x="3058" y="3264"/>
                  </a:lnTo>
                  <a:lnTo>
                    <a:pt x="2904" y="3393"/>
                  </a:lnTo>
                  <a:lnTo>
                    <a:pt x="2749" y="3495"/>
                  </a:lnTo>
                  <a:lnTo>
                    <a:pt x="2544" y="3547"/>
                  </a:lnTo>
                  <a:lnTo>
                    <a:pt x="2338" y="3572"/>
                  </a:lnTo>
                  <a:lnTo>
                    <a:pt x="2133" y="3547"/>
                  </a:lnTo>
                  <a:lnTo>
                    <a:pt x="1953" y="3495"/>
                  </a:lnTo>
                  <a:lnTo>
                    <a:pt x="1773" y="3393"/>
                  </a:lnTo>
                  <a:lnTo>
                    <a:pt x="1644" y="3264"/>
                  </a:lnTo>
                  <a:lnTo>
                    <a:pt x="1516" y="3136"/>
                  </a:lnTo>
                  <a:lnTo>
                    <a:pt x="1413" y="2956"/>
                  </a:lnTo>
                  <a:lnTo>
                    <a:pt x="1362" y="2776"/>
                  </a:lnTo>
                  <a:lnTo>
                    <a:pt x="1336" y="2570"/>
                  </a:lnTo>
                  <a:lnTo>
                    <a:pt x="1362" y="2365"/>
                  </a:lnTo>
                  <a:lnTo>
                    <a:pt x="1413" y="2159"/>
                  </a:lnTo>
                  <a:lnTo>
                    <a:pt x="1516" y="2005"/>
                  </a:lnTo>
                  <a:lnTo>
                    <a:pt x="1644" y="1851"/>
                  </a:lnTo>
                  <a:lnTo>
                    <a:pt x="1773" y="1722"/>
                  </a:lnTo>
                  <a:lnTo>
                    <a:pt x="1953" y="1645"/>
                  </a:lnTo>
                  <a:lnTo>
                    <a:pt x="2133" y="1568"/>
                  </a:lnTo>
                  <a:lnTo>
                    <a:pt x="2338" y="1543"/>
                  </a:lnTo>
                  <a:close/>
                  <a:moveTo>
                    <a:pt x="2133" y="1"/>
                  </a:moveTo>
                  <a:lnTo>
                    <a:pt x="2056" y="27"/>
                  </a:lnTo>
                  <a:lnTo>
                    <a:pt x="1953" y="78"/>
                  </a:lnTo>
                  <a:lnTo>
                    <a:pt x="1901" y="129"/>
                  </a:lnTo>
                  <a:lnTo>
                    <a:pt x="1850" y="232"/>
                  </a:lnTo>
                  <a:lnTo>
                    <a:pt x="1773" y="669"/>
                  </a:lnTo>
                  <a:lnTo>
                    <a:pt x="1722" y="772"/>
                  </a:lnTo>
                  <a:lnTo>
                    <a:pt x="1619" y="875"/>
                  </a:lnTo>
                  <a:lnTo>
                    <a:pt x="1233" y="1080"/>
                  </a:lnTo>
                  <a:lnTo>
                    <a:pt x="1105" y="1132"/>
                  </a:lnTo>
                  <a:lnTo>
                    <a:pt x="976" y="1106"/>
                  </a:lnTo>
                  <a:lnTo>
                    <a:pt x="565" y="977"/>
                  </a:lnTo>
                  <a:lnTo>
                    <a:pt x="463" y="952"/>
                  </a:lnTo>
                  <a:lnTo>
                    <a:pt x="385" y="977"/>
                  </a:lnTo>
                  <a:lnTo>
                    <a:pt x="283" y="1029"/>
                  </a:lnTo>
                  <a:lnTo>
                    <a:pt x="231" y="1106"/>
                  </a:lnTo>
                  <a:lnTo>
                    <a:pt x="26" y="1466"/>
                  </a:lnTo>
                  <a:lnTo>
                    <a:pt x="0" y="1543"/>
                  </a:lnTo>
                  <a:lnTo>
                    <a:pt x="0" y="1645"/>
                  </a:lnTo>
                  <a:lnTo>
                    <a:pt x="26" y="1748"/>
                  </a:lnTo>
                  <a:lnTo>
                    <a:pt x="77" y="1825"/>
                  </a:lnTo>
                  <a:lnTo>
                    <a:pt x="411" y="2108"/>
                  </a:lnTo>
                  <a:lnTo>
                    <a:pt x="488" y="2211"/>
                  </a:lnTo>
                  <a:lnTo>
                    <a:pt x="514" y="2339"/>
                  </a:lnTo>
                  <a:lnTo>
                    <a:pt x="514" y="2776"/>
                  </a:lnTo>
                  <a:lnTo>
                    <a:pt x="488" y="2904"/>
                  </a:lnTo>
                  <a:lnTo>
                    <a:pt x="411" y="3007"/>
                  </a:lnTo>
                  <a:lnTo>
                    <a:pt x="77" y="3316"/>
                  </a:lnTo>
                  <a:lnTo>
                    <a:pt x="26" y="3393"/>
                  </a:lnTo>
                  <a:lnTo>
                    <a:pt x="0" y="3470"/>
                  </a:lnTo>
                  <a:lnTo>
                    <a:pt x="0" y="3572"/>
                  </a:lnTo>
                  <a:lnTo>
                    <a:pt x="26" y="3675"/>
                  </a:lnTo>
                  <a:lnTo>
                    <a:pt x="231" y="4009"/>
                  </a:lnTo>
                  <a:lnTo>
                    <a:pt x="283" y="4086"/>
                  </a:lnTo>
                  <a:lnTo>
                    <a:pt x="385" y="4138"/>
                  </a:lnTo>
                  <a:lnTo>
                    <a:pt x="463" y="4163"/>
                  </a:lnTo>
                  <a:lnTo>
                    <a:pt x="565" y="4163"/>
                  </a:lnTo>
                  <a:lnTo>
                    <a:pt x="976" y="4009"/>
                  </a:lnTo>
                  <a:lnTo>
                    <a:pt x="1105" y="4009"/>
                  </a:lnTo>
                  <a:lnTo>
                    <a:pt x="1233" y="4035"/>
                  </a:lnTo>
                  <a:lnTo>
                    <a:pt x="1619" y="4266"/>
                  </a:lnTo>
                  <a:lnTo>
                    <a:pt x="1722" y="4343"/>
                  </a:lnTo>
                  <a:lnTo>
                    <a:pt x="1773" y="4472"/>
                  </a:lnTo>
                  <a:lnTo>
                    <a:pt x="1850" y="4883"/>
                  </a:lnTo>
                  <a:lnTo>
                    <a:pt x="1901" y="4986"/>
                  </a:lnTo>
                  <a:lnTo>
                    <a:pt x="1953" y="5063"/>
                  </a:lnTo>
                  <a:lnTo>
                    <a:pt x="2056" y="5088"/>
                  </a:lnTo>
                  <a:lnTo>
                    <a:pt x="2133" y="5114"/>
                  </a:lnTo>
                  <a:lnTo>
                    <a:pt x="2544" y="5114"/>
                  </a:lnTo>
                  <a:lnTo>
                    <a:pt x="2647" y="5088"/>
                  </a:lnTo>
                  <a:lnTo>
                    <a:pt x="2724" y="5063"/>
                  </a:lnTo>
                  <a:lnTo>
                    <a:pt x="2801" y="4986"/>
                  </a:lnTo>
                  <a:lnTo>
                    <a:pt x="2826" y="4883"/>
                  </a:lnTo>
                  <a:lnTo>
                    <a:pt x="2929" y="4472"/>
                  </a:lnTo>
                  <a:lnTo>
                    <a:pt x="2981" y="4343"/>
                  </a:lnTo>
                  <a:lnTo>
                    <a:pt x="3083" y="4266"/>
                  </a:lnTo>
                  <a:lnTo>
                    <a:pt x="3443" y="4035"/>
                  </a:lnTo>
                  <a:lnTo>
                    <a:pt x="3572" y="4009"/>
                  </a:lnTo>
                  <a:lnTo>
                    <a:pt x="3700" y="4009"/>
                  </a:lnTo>
                  <a:lnTo>
                    <a:pt x="4137" y="4163"/>
                  </a:lnTo>
                  <a:lnTo>
                    <a:pt x="4214" y="4163"/>
                  </a:lnTo>
                  <a:lnTo>
                    <a:pt x="4317" y="4138"/>
                  </a:lnTo>
                  <a:lnTo>
                    <a:pt x="4394" y="4086"/>
                  </a:lnTo>
                  <a:lnTo>
                    <a:pt x="4471" y="4009"/>
                  </a:lnTo>
                  <a:lnTo>
                    <a:pt x="4676" y="3675"/>
                  </a:lnTo>
                  <a:lnTo>
                    <a:pt x="4702" y="3572"/>
                  </a:lnTo>
                  <a:lnTo>
                    <a:pt x="4702" y="3470"/>
                  </a:lnTo>
                  <a:lnTo>
                    <a:pt x="4676" y="3393"/>
                  </a:lnTo>
                  <a:lnTo>
                    <a:pt x="4625" y="3316"/>
                  </a:lnTo>
                  <a:lnTo>
                    <a:pt x="4291" y="3007"/>
                  </a:lnTo>
                  <a:lnTo>
                    <a:pt x="4214" y="2904"/>
                  </a:lnTo>
                  <a:lnTo>
                    <a:pt x="4188" y="2776"/>
                  </a:lnTo>
                  <a:lnTo>
                    <a:pt x="4188" y="2339"/>
                  </a:lnTo>
                  <a:lnTo>
                    <a:pt x="4214" y="2211"/>
                  </a:lnTo>
                  <a:lnTo>
                    <a:pt x="4291" y="2108"/>
                  </a:lnTo>
                  <a:lnTo>
                    <a:pt x="4625" y="1825"/>
                  </a:lnTo>
                  <a:lnTo>
                    <a:pt x="4676" y="1748"/>
                  </a:lnTo>
                  <a:lnTo>
                    <a:pt x="4702" y="1645"/>
                  </a:lnTo>
                  <a:lnTo>
                    <a:pt x="4702" y="1543"/>
                  </a:lnTo>
                  <a:lnTo>
                    <a:pt x="4676" y="1466"/>
                  </a:lnTo>
                  <a:lnTo>
                    <a:pt x="4471" y="1106"/>
                  </a:lnTo>
                  <a:lnTo>
                    <a:pt x="4394" y="1029"/>
                  </a:lnTo>
                  <a:lnTo>
                    <a:pt x="4317" y="977"/>
                  </a:lnTo>
                  <a:lnTo>
                    <a:pt x="4214" y="952"/>
                  </a:lnTo>
                  <a:lnTo>
                    <a:pt x="4137" y="977"/>
                  </a:lnTo>
                  <a:lnTo>
                    <a:pt x="3700" y="1106"/>
                  </a:lnTo>
                  <a:lnTo>
                    <a:pt x="3572" y="1132"/>
                  </a:lnTo>
                  <a:lnTo>
                    <a:pt x="3443" y="1080"/>
                  </a:lnTo>
                  <a:lnTo>
                    <a:pt x="3083" y="875"/>
                  </a:lnTo>
                  <a:lnTo>
                    <a:pt x="2981" y="772"/>
                  </a:lnTo>
                  <a:lnTo>
                    <a:pt x="2929" y="669"/>
                  </a:lnTo>
                  <a:lnTo>
                    <a:pt x="2826" y="232"/>
                  </a:lnTo>
                  <a:lnTo>
                    <a:pt x="2801" y="129"/>
                  </a:lnTo>
                  <a:lnTo>
                    <a:pt x="2724" y="78"/>
                  </a:lnTo>
                  <a:lnTo>
                    <a:pt x="2647" y="27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19" name="תמונה 18">
            <a:extLst>
              <a:ext uri="{FF2B5EF4-FFF2-40B4-BE49-F238E27FC236}">
                <a16:creationId xmlns:a16="http://schemas.microsoft.com/office/drawing/2014/main" id="{E9E25AEA-D61D-BFCE-08A6-79825C493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550" y="5283436"/>
            <a:ext cx="2759795" cy="1570621"/>
          </a:xfrm>
          <a:prstGeom prst="rect">
            <a:avLst/>
          </a:prstGeom>
          <a:scene3d>
            <a:camera prst="perspectiveAbove"/>
            <a:lightRig rig="threePt" dir="t"/>
          </a:scene3d>
        </p:spPr>
      </p:pic>
      <p:sp>
        <p:nvSpPr>
          <p:cNvPr id="24" name="Google Shape;239;p20">
            <a:extLst>
              <a:ext uri="{FF2B5EF4-FFF2-40B4-BE49-F238E27FC236}">
                <a16:creationId xmlns:a16="http://schemas.microsoft.com/office/drawing/2014/main" id="{E1E6DDB8-402C-8E60-4E63-FA618A1F2828}"/>
              </a:ext>
            </a:extLst>
          </p:cNvPr>
          <p:cNvSpPr txBox="1"/>
          <p:nvPr/>
        </p:nvSpPr>
        <p:spPr>
          <a:xfrm>
            <a:off x="5335895" y="2489030"/>
            <a:ext cx="1829579" cy="26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r>
              <a:rPr lang="en-US" sz="1400" kern="0" dirty="0">
                <a:solidFill>
                  <a:srgbClr val="FFFFFF"/>
                </a:solidFill>
                <a:latin typeface="Poppins ExtraBold"/>
                <a:ea typeface="Anaheim"/>
                <a:cs typeface="Poppins ExtraBold"/>
                <a:sym typeface="Poppins ExtraBold"/>
              </a:rPr>
              <a:t>IMPLEMENTATION</a:t>
            </a:r>
            <a:endParaRPr lang="en-IL" sz="16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1" name="תמונה 30">
            <a:extLst>
              <a:ext uri="{FF2B5EF4-FFF2-40B4-BE49-F238E27FC236}">
                <a16:creationId xmlns:a16="http://schemas.microsoft.com/office/drawing/2014/main" id="{88C0CB5A-3F93-6A85-27A4-7DF86F6FB6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2810" y="1350713"/>
            <a:ext cx="1354319" cy="2454593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pic>
        <p:nvPicPr>
          <p:cNvPr id="33" name="תמונה 32">
            <a:extLst>
              <a:ext uri="{FF2B5EF4-FFF2-40B4-BE49-F238E27FC236}">
                <a16:creationId xmlns:a16="http://schemas.microsoft.com/office/drawing/2014/main" id="{1CFF24E3-F663-8A2A-3513-21544B41B2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355" y="4041661"/>
            <a:ext cx="1545067" cy="238554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pic>
        <p:nvPicPr>
          <p:cNvPr id="35" name="תמונה 34">
            <a:extLst>
              <a:ext uri="{FF2B5EF4-FFF2-40B4-BE49-F238E27FC236}">
                <a16:creationId xmlns:a16="http://schemas.microsoft.com/office/drawing/2014/main" id="{DFB19CC1-E360-75CE-E200-9A233E9676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5695" y="1590896"/>
            <a:ext cx="1307457" cy="1939926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3B35775E-EA3F-D066-85B1-A5447E970E20}"/>
              </a:ext>
            </a:extLst>
          </p:cNvPr>
          <p:cNvSpPr txBox="1"/>
          <p:nvPr/>
        </p:nvSpPr>
        <p:spPr>
          <a:xfrm>
            <a:off x="5075072" y="2702906"/>
            <a:ext cx="338025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Java Android components for the app's functionality.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HTML and CSS for the client-side user interface.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sym typeface="Anaheim"/>
              </a:rPr>
              <a:t>Cloud-based database for data management.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sym typeface="Anaheim"/>
              </a:rPr>
              <a:t> Python server API for handling server-side operations.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</a:rPr>
              <a:t> Seamless integration of the map service.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</a:rPr>
              <a:t> Activation of the GPS sensor to ensure accurate location tracking.</a:t>
            </a:r>
            <a:endParaRPr lang="LID4096" sz="1200" kern="0" dirty="0">
              <a:solidFill>
                <a:srgbClr val="FFFFFF"/>
              </a:solidFill>
              <a:latin typeface="Anaheim"/>
            </a:endParaRPr>
          </a:p>
        </p:txBody>
      </p:sp>
      <p:pic>
        <p:nvPicPr>
          <p:cNvPr id="1040" name="Picture 16" descr="Location Icon PNGs for Free Download">
            <a:extLst>
              <a:ext uri="{FF2B5EF4-FFF2-40B4-BE49-F238E27FC236}">
                <a16:creationId xmlns:a16="http://schemas.microsoft.com/office/drawing/2014/main" id="{33D3C8CA-E239-E6A7-644B-173EF9DA8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59" y="2244342"/>
            <a:ext cx="511098" cy="7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Bell Notification Icon PNG &amp; SVG Design For T-Shirts">
            <a:extLst>
              <a:ext uri="{FF2B5EF4-FFF2-40B4-BE49-F238E27FC236}">
                <a16:creationId xmlns:a16="http://schemas.microsoft.com/office/drawing/2014/main" id="{944E5355-BAC7-C361-61FD-92EBC334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69" y="967268"/>
            <a:ext cx="796331" cy="73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תמונה 40">
            <a:extLst>
              <a:ext uri="{FF2B5EF4-FFF2-40B4-BE49-F238E27FC236}">
                <a16:creationId xmlns:a16="http://schemas.microsoft.com/office/drawing/2014/main" id="{55BB697F-61C3-6199-50C3-1203951176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4150" y="28018"/>
            <a:ext cx="1274871" cy="494726"/>
          </a:xfrm>
          <a:prstGeom prst="rect">
            <a:avLst/>
          </a:prstGeom>
        </p:spPr>
      </p:pic>
      <p:pic>
        <p:nvPicPr>
          <p:cNvPr id="1064" name="Picture 40" descr="Lock Icon Transparent Background #280789 - Free Icons Library">
            <a:extLst>
              <a:ext uri="{FF2B5EF4-FFF2-40B4-BE49-F238E27FC236}">
                <a16:creationId xmlns:a16="http://schemas.microsoft.com/office/drawing/2014/main" id="{7DDC7FD3-1FB7-EFB5-4BA8-4F111709D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7138">
            <a:off x="11280422" y="4106586"/>
            <a:ext cx="756811" cy="75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2" descr="תמונה שמכילה דפוס, תפר&#10;&#10;התיאור נוצר באופן אוטומטי">
            <a:extLst>
              <a:ext uri="{FF2B5EF4-FFF2-40B4-BE49-F238E27FC236}">
                <a16:creationId xmlns:a16="http://schemas.microsoft.com/office/drawing/2014/main" id="{6CA645DB-E98C-601B-BE13-3AC403C680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574" y="5824008"/>
            <a:ext cx="815109" cy="8151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puter Vision Research Poster by Slidesgo">
  <a:themeElements>
    <a:clrScheme name="Simple Light">
      <a:dk1>
        <a:srgbClr val="000000"/>
      </a:dk1>
      <a:lt1>
        <a:srgbClr val="FFFFFF"/>
      </a:lt1>
      <a:dk2>
        <a:srgbClr val="0F45A8"/>
      </a:dk2>
      <a:lt2>
        <a:srgbClr val="031330"/>
      </a:lt2>
      <a:accent1>
        <a:srgbClr val="80E4DC"/>
      </a:accent1>
      <a:accent2>
        <a:srgbClr val="6EC0F7"/>
      </a:accent2>
      <a:accent3>
        <a:srgbClr val="4D65AC"/>
      </a:accent3>
      <a:accent4>
        <a:srgbClr val="338BE4"/>
      </a:accent4>
      <a:accent5>
        <a:srgbClr val="AADBF6"/>
      </a:accent5>
      <a:accent6>
        <a:srgbClr val="41E3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490</Words>
  <Application>Microsoft Office PowerPoint</Application>
  <PresentationFormat>מסך רחב</PresentationFormat>
  <Paragraphs>44</Paragraphs>
  <Slides>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9" baseType="lpstr">
      <vt:lpstr>Anaheim</vt:lpstr>
      <vt:lpstr>Arial</vt:lpstr>
      <vt:lpstr>Bebas Neue</vt:lpstr>
      <vt:lpstr>Calibri</vt:lpstr>
      <vt:lpstr>Poppins</vt:lpstr>
      <vt:lpstr>Poppins ExtraBold</vt:lpstr>
      <vt:lpstr>Roboto</vt:lpstr>
      <vt:lpstr>Computer Vision Research Poster by Slidesgo</vt:lpstr>
      <vt:lpstr>      GIVE AND TAKE INFORMATION SYSTEM POSTER    Group ID: 40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שביט לוזון</dc:creator>
  <cp:lastModifiedBy>שביט לוזון</cp:lastModifiedBy>
  <cp:revision>34</cp:revision>
  <dcterms:created xsi:type="dcterms:W3CDTF">2023-05-17T16:49:30Z</dcterms:created>
  <dcterms:modified xsi:type="dcterms:W3CDTF">2023-05-23T18:22:18Z</dcterms:modified>
</cp:coreProperties>
</file>