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4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5" r:id="rId9"/>
    <p:sldId id="27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52" autoAdjust="0"/>
    <p:restoredTop sz="94660"/>
  </p:normalViewPr>
  <p:slideViewPr>
    <p:cSldViewPr snapToGrid="0">
      <p:cViewPr>
        <p:scale>
          <a:sx n="75" d="100"/>
          <a:sy n="75" d="100"/>
        </p:scale>
        <p:origin x="81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F339418-9F38-4D34-A96F-1EE0A1F81900}" type="presOf" srcId="{7B6D0962-E538-4C59-B794-4C880F3B688D}" destId="{4D773499-DB31-4D03-9518-E5785671D6D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07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9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22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621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10087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3876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35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73053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938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5482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18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2162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2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599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102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244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516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8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droid | Google Blog">
            <a:extLst>
              <a:ext uri="{FF2B5EF4-FFF2-40B4-BE49-F238E27FC236}">
                <a16:creationId xmlns:a16="http://schemas.microsoft.com/office/drawing/2014/main" id="{3B488399-7362-BFA8-2C43-FCA52F75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9091" r="-1" b="-1"/>
          <a:stretch/>
        </p:blipFill>
        <p:spPr bwMode="auto">
          <a:xfrm>
            <a:off x="1364209" y="-41643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Give and take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By: Shavit Luzon</a:t>
            </a:r>
            <a:endParaRPr lang="LID4096" sz="4400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Android Application</a:t>
            </a:r>
            <a:endParaRPr lang="LID4096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CBDB37-BA10-4836-F999-A9C0385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0" y="5024519"/>
            <a:ext cx="277216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A801C6-09DE-9549-3656-F9E5728C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7DD5134-81F7-C62E-A92E-12DB5873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68559"/>
            <a:ext cx="11917345" cy="6858000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F54B4B-B889-D677-BFEA-E076FEF68074}"/>
              </a:ext>
            </a:extLst>
          </p:cNvPr>
          <p:cNvSpPr txBox="1"/>
          <p:nvPr/>
        </p:nvSpPr>
        <p:spPr>
          <a:xfrm>
            <a:off x="9792071" y="5824698"/>
            <a:ext cx="22016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Server:</a:t>
            </a:r>
            <a:br>
              <a:rPr lang="en-US" sz="1600" dirty="0"/>
            </a:br>
            <a:r>
              <a:rPr lang="en-US" sz="1600" dirty="0" err="1"/>
              <a:t>app.post</a:t>
            </a:r>
            <a:r>
              <a:rPr lang="en-US" sz="1600" dirty="0"/>
              <a:t>(/</a:t>
            </a:r>
            <a:r>
              <a:rPr lang="en-US" sz="1600" dirty="0" err="1"/>
              <a:t>request_details</a:t>
            </a:r>
            <a:r>
              <a:rPr lang="en-US" sz="1600" dirty="0"/>
              <a:t>)</a:t>
            </a:r>
            <a:endParaRPr lang="LID4096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B89D067-FD5F-91A4-CB49-2E55E753235D}"/>
              </a:ext>
            </a:extLst>
          </p:cNvPr>
          <p:cNvSpPr txBox="1"/>
          <p:nvPr/>
        </p:nvSpPr>
        <p:spPr>
          <a:xfrm>
            <a:off x="4531360" y="5671066"/>
            <a:ext cx="3820160" cy="646331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System’s objects</a:t>
            </a:r>
            <a:endParaRPr lang="LID4096" sz="3600" dirty="0">
              <a:solidFill>
                <a:schemeClr val="bg1"/>
              </a:solidFill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B19D9DA-04DC-DF72-2363-AF89F2A2743E}"/>
              </a:ext>
            </a:extLst>
          </p:cNvPr>
          <p:cNvCxnSpPr>
            <a:cxnSpLocks/>
          </p:cNvCxnSpPr>
          <p:nvPr/>
        </p:nvCxnSpPr>
        <p:spPr>
          <a:xfrm>
            <a:off x="11180128" y="5078656"/>
            <a:ext cx="0" cy="7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75D51C6-520D-463C-EB8E-606AD3CB3B33}"/>
              </a:ext>
            </a:extLst>
          </p:cNvPr>
          <p:cNvCxnSpPr>
            <a:cxnSpLocks/>
          </p:cNvCxnSpPr>
          <p:nvPr/>
        </p:nvCxnSpPr>
        <p:spPr>
          <a:xfrm flipH="1">
            <a:off x="11310857" y="5078656"/>
            <a:ext cx="499085" cy="7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5BA14C6-F657-AA45-9B07-A09B0B765F4D}"/>
              </a:ext>
            </a:extLst>
          </p:cNvPr>
          <p:cNvSpPr txBox="1"/>
          <p:nvPr/>
        </p:nvSpPr>
        <p:spPr>
          <a:xfrm>
            <a:off x="10143258" y="4154094"/>
            <a:ext cx="204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except models connect to server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86FCC777-5A27-0F34-9607-E9E5F3B0A6A0}"/>
              </a:ext>
            </a:extLst>
          </p:cNvPr>
          <p:cNvCxnSpPr/>
          <p:nvPr/>
        </p:nvCxnSpPr>
        <p:spPr>
          <a:xfrm>
            <a:off x="10611665" y="5079888"/>
            <a:ext cx="411982" cy="7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234C1A2-A0D8-405A-B05F-A6B4AC89FC82}"/>
              </a:ext>
            </a:extLst>
          </p:cNvPr>
          <p:cNvSpPr txBox="1"/>
          <p:nvPr/>
        </p:nvSpPr>
        <p:spPr>
          <a:xfrm>
            <a:off x="10563293" y="2581520"/>
            <a:ext cx="1369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u="sng" dirty="0"/>
              <a:t>Model: </a:t>
            </a:r>
            <a:br>
              <a:rPr lang="en-US" sz="1800" u="sng" dirty="0"/>
            </a:br>
            <a:r>
              <a:rPr lang="en-US" dirty="0"/>
              <a:t>Request</a:t>
            </a:r>
            <a:endParaRPr lang="LID4096" sz="1800" dirty="0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DEF0168-97BB-37BE-005D-F399990E4C7C}"/>
              </a:ext>
            </a:extLst>
          </p:cNvPr>
          <p:cNvCxnSpPr>
            <a:cxnSpLocks/>
          </p:cNvCxnSpPr>
          <p:nvPr/>
        </p:nvCxnSpPr>
        <p:spPr>
          <a:xfrm flipV="1">
            <a:off x="9944269" y="3060441"/>
            <a:ext cx="542636" cy="36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5022BC7-0C50-60CD-A442-B68B6DD7FF11}"/>
              </a:ext>
            </a:extLst>
          </p:cNvPr>
          <p:cNvSpPr txBox="1"/>
          <p:nvPr/>
        </p:nvSpPr>
        <p:spPr>
          <a:xfrm>
            <a:off x="9268668" y="2009559"/>
            <a:ext cx="1107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u="sng" dirty="0"/>
              <a:t>Model: </a:t>
            </a:r>
            <a:br>
              <a:rPr lang="en-US" sz="1800" u="sng" dirty="0"/>
            </a:br>
            <a:r>
              <a:rPr lang="en-US" dirty="0"/>
              <a:t>User</a:t>
            </a:r>
            <a:endParaRPr lang="LID4096" sz="1800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08BF14B6-4BD8-5BE6-B2BC-FEF9DC12E70F}"/>
              </a:ext>
            </a:extLst>
          </p:cNvPr>
          <p:cNvCxnSpPr>
            <a:cxnSpLocks/>
          </p:cNvCxnSpPr>
          <p:nvPr/>
        </p:nvCxnSpPr>
        <p:spPr>
          <a:xfrm>
            <a:off x="6223247" y="497150"/>
            <a:ext cx="3045421" cy="151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17859" y="558505"/>
            <a:ext cx="6034243" cy="1364488"/>
          </a:xfrm>
        </p:spPr>
        <p:txBody>
          <a:bodyPr/>
          <a:lstStyle/>
          <a:p>
            <a:r>
              <a:rPr lang="en-US" dirty="0"/>
              <a:t>Login screen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54C812-5579-1CCE-52AF-D359B4E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7" y="446672"/>
            <a:ext cx="2962968" cy="6421333"/>
          </a:xfr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18" y="0"/>
            <a:ext cx="3164756" cy="6858648"/>
          </a:xfr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3D4EF4C5-F712-8329-1316-8BE59641C761}"/>
              </a:ext>
            </a:extLst>
          </p:cNvPr>
          <p:cNvSpPr txBox="1">
            <a:spLocks/>
          </p:cNvSpPr>
          <p:nvPr/>
        </p:nvSpPr>
        <p:spPr bwMode="gray">
          <a:xfrm rot="10800000" flipV="1">
            <a:off x="579121" y="514116"/>
            <a:ext cx="6034243" cy="136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Map screen- </a:t>
            </a:r>
          </a:p>
          <a:p>
            <a:r>
              <a:rPr lang="en-US" dirty="0"/>
              <a:t>Standard user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096C9430-CBC5-0B34-774C-CCDF8CE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9" y="0"/>
            <a:ext cx="3164458" cy="6858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2A3B002-A6CE-0505-5B23-63F94F121AFC}"/>
              </a:ext>
            </a:extLst>
          </p:cNvPr>
          <p:cNvSpPr txBox="1"/>
          <p:nvPr/>
        </p:nvSpPr>
        <p:spPr>
          <a:xfrm>
            <a:off x="839476" y="59374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 screen-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Century Gothic" panose="020B0502020202020204"/>
              </a:rPr>
              <a:t>Admin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user</a:t>
            </a:r>
            <a:endParaRPr kumimoji="0" lang="LID4096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A857036E-3E63-663F-4B9D-E7371E8A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3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1369F9-3B16-24F3-875C-D087B33E53DA}"/>
              </a:ext>
            </a:extLst>
          </p:cNvPr>
          <p:cNvSpPr txBox="1"/>
          <p:nvPr/>
        </p:nvSpPr>
        <p:spPr>
          <a:xfrm>
            <a:off x="538985" y="68806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17FD576-9698-6795-C355-B3182938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11" y="0"/>
            <a:ext cx="3164458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760EB4A-51E7-9005-2F4D-CF36762D1F62}"/>
              </a:ext>
            </a:extLst>
          </p:cNvPr>
          <p:cNvSpPr txBox="1"/>
          <p:nvPr/>
        </p:nvSpPr>
        <p:spPr>
          <a:xfrm>
            <a:off x="499369" y="56469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list of user’s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requests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D2D096A-B842-A660-3DD8-A9F1DBC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6" y="-1"/>
            <a:ext cx="3117349" cy="6755907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D642AD4-13A3-5059-BF92-5AEEE38DEF97}"/>
              </a:ext>
            </a:extLst>
          </p:cNvPr>
          <p:cNvSpPr txBox="1"/>
          <p:nvPr/>
        </p:nvSpPr>
        <p:spPr>
          <a:xfrm>
            <a:off x="845599" y="59386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users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list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C924BBD-3496-C46B-DC63-979522A7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57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879C0-B647-445D-0479-7C16DC29AD81}"/>
              </a:ext>
            </a:extLst>
          </p:cNvPr>
          <p:cNvSpPr txBox="1"/>
          <p:nvPr/>
        </p:nvSpPr>
        <p:spPr>
          <a:xfrm>
            <a:off x="685799" y="63573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 screen’s top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455BCE7-7F26-8E51-2C8F-B131442D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69C8F8F-7443-73CD-57ED-0004C554B6C8}"/>
              </a:ext>
            </a:extLst>
          </p:cNvPr>
          <p:cNvSpPr txBox="1"/>
          <p:nvPr/>
        </p:nvSpPr>
        <p:spPr>
          <a:xfrm>
            <a:off x="454979" y="51397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Screen’s bottom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System’s vision</a:t>
            </a:r>
            <a:endParaRPr lang="LID4096">
              <a:solidFill>
                <a:srgbClr val="EBEBEB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pPr>
              <a:lnSpc>
                <a:spcPct val="90000"/>
              </a:lnSpc>
            </a:pPr>
            <a:endParaRPr lang="LID4096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7928E7-13FE-3266-AC39-4DCDE435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1" r="9384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3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displays a map, by interacting with a map service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allows users to create requests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convenient and clear </a:t>
            </a:r>
            <a:r>
              <a:rPr lang="en-US" sz="1500" b="1" dirty="0">
                <a:solidFill>
                  <a:schemeClr val="tx1"/>
                </a:solidFill>
                <a:latin typeface="-apple-system"/>
              </a:rPr>
              <a:t>user interface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. It will be easy to distinguish the different available actions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allows an admin user to block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Admin user is given the option to add an event with a special icon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enables users to report other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requires a university email to register users</a:t>
            </a:r>
            <a:endParaRPr lang="LID4096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4" descr="Person watching empty phone">
            <a:extLst>
              <a:ext uri="{FF2B5EF4-FFF2-40B4-BE49-F238E27FC236}">
                <a16:creationId xmlns:a16="http://schemas.microsoft.com/office/drawing/2014/main" id="{FA7E600B-51E4-EAEA-5B86-957A73B5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4" r="1041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An admin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 remove other user’s posts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 user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delete his request from the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requests appears in the form of dedicated icons on the map that are visible to all users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1" dirty="0">
                <a:solidFill>
                  <a:schemeClr val="tx1"/>
                </a:solidFill>
              </a:rPr>
            </a:br>
            <a:endParaRPr lang="LID4096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27698-B73A-951C-5BA0-3F71ABF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11607"/>
            <a:ext cx="10241280" cy="1234440"/>
          </a:xfrm>
        </p:spPr>
        <p:txBody>
          <a:bodyPr/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Sequence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3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D640C22-E547-FF8C-3324-C7A1CFCE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0" y="1226557"/>
            <a:ext cx="12007460" cy="56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EBC2-F917-FED1-41EC-F04ACEE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5" y="0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Activity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2445C27-CB38-7E02-686C-A5ECFB82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6" y="1121319"/>
            <a:ext cx="9229580" cy="58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B12F3-9332-82ED-75B5-BD74940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662792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Case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FB4A5C7-12A6-EFC1-1BF2-3DCC3881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216"/>
            <a:ext cx="12188858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9324"/>
            <a:ext cx="12200123" cy="51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13404"/>
              </p:ext>
            </p:extLst>
          </p:nvPr>
        </p:nvGraphicFramePr>
        <p:xfrm>
          <a:off x="2437635" y="761639"/>
          <a:ext cx="7314685" cy="64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97385" y="545003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02" y="5491348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5833166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01" y="6037900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3" y="5398608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" y="3659635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" y="52818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529541" y="6434142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A23857-63E0-FAB1-BF29-7A0EC11E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2" y="5527099"/>
            <a:ext cx="143944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E9B17B-0E6E-8BF1-3C92-74D7078A36E1}"/>
              </a:ext>
            </a:extLst>
          </p:cNvPr>
          <p:cNvSpPr txBox="1"/>
          <p:nvPr/>
        </p:nvSpPr>
        <p:spPr>
          <a:xfrm>
            <a:off x="747586" y="753964"/>
            <a:ext cx="534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baseline="0" dirty="0">
                <a:solidFill>
                  <a:schemeClr val="bg1"/>
                </a:solidFill>
              </a:rPr>
              <a:t>Tier architecture</a:t>
            </a:r>
            <a:endParaRPr lang="en-IL" sz="3600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A3A5A3-0CD0-2A78-1B7E-4CB8A0D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044098"/>
            <a:ext cx="2069012" cy="1975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LID4096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5F2D6B-375E-AE15-54EA-3027B477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b="6496"/>
          <a:stretch/>
        </p:blipFill>
        <p:spPr>
          <a:xfrm>
            <a:off x="1065228" y="1736688"/>
            <a:ext cx="10283491" cy="5121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4E6104-1E73-688F-F8D4-ECD256E45C80}"/>
              </a:ext>
            </a:extLst>
          </p:cNvPr>
          <p:cNvSpPr txBox="1"/>
          <p:nvPr/>
        </p:nvSpPr>
        <p:spPr>
          <a:xfrm>
            <a:off x="1272618" y="83820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System’s flow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432</Words>
  <Application>Microsoft Office PowerPoint</Application>
  <PresentationFormat>מסך רחב</PresentationFormat>
  <Paragraphs>49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Century Gothic</vt:lpstr>
      <vt:lpstr>Wingdings 3</vt:lpstr>
      <vt:lpstr>יונים - חדר ישיבות</vt:lpstr>
      <vt:lpstr>Give and take By: Shavit Luzon</vt:lpstr>
      <vt:lpstr>System’s vision</vt:lpstr>
      <vt:lpstr>Features</vt:lpstr>
      <vt:lpstr>מצגת של PowerPoint‏</vt:lpstr>
      <vt:lpstr>    Sequence diagram </vt:lpstr>
      <vt:lpstr>     Activity diagram </vt:lpstr>
      <vt:lpstr>Use Case diagram </vt:lpstr>
      <vt:lpstr>מצגת של PowerPoint‏</vt:lpstr>
      <vt:lpstr>מצגת של PowerPoint‏</vt:lpstr>
      <vt:lpstr>מצגת של PowerPoint‏</vt:lpstr>
      <vt:lpstr>Login screen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37</cp:revision>
  <dcterms:created xsi:type="dcterms:W3CDTF">2023-01-02T16:43:59Z</dcterms:created>
  <dcterms:modified xsi:type="dcterms:W3CDTF">2023-01-17T08:29:39Z</dcterms:modified>
</cp:coreProperties>
</file>