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0:19:1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24575,'111'2'0,"124"-5"0,-216 0 0,0 0 0,1-1 0,-1-1 0,-1-1 0,1-1 0,-1-1 0,0 0 0,-1-1 0,28-19 0,-30 18 0,1 2 0,27-12 0,-29 15 0,0-2 0,-1 1 0,0-2 0,13-8 0,-22 13 0,0-1 0,0 0 0,-1 1 0,1-1 0,-1-1 0,0 1 0,0 0 0,0-1 0,0 1 0,-1-1 0,0 0 0,0 0 0,0 0 0,-1 0 0,2-8 0,1-19-1365,-3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0:19:1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277 24575,'-7'0'0,"0"-1"0,0 0 0,0 0 0,0 0 0,0-1 0,0 0 0,0-1 0,0 1 0,1-1 0,-10-6 0,-3-4 0,-35-30 0,-9-7 0,37 34 0,-20-15 0,-51-23 0,81 46 0,-1 1 0,0 0 0,0 2 0,0 0 0,-1 1 0,1 1 0,-23-2 0,22 4 0,0 1 0,1 1 0,-1 0 0,1 2 0,-23 4 0,33-5 0,-1 1 0,1-1 0,0 1 0,0 1 0,0-1 0,0 1 0,1 0 0,-1 1 0,1 0 0,0 0 0,0 0 0,1 0 0,0 1 0,-7 9 0,2-4 0,0 0 0,-1-1 0,0 0 0,-1 0 0,0-2 0,-1 1 0,0-2 0,-17 9 0,12-6 0,-35 11 0,-5 3 0,54-22 0,1 0 0,0 0 0,0 0 0,0 0 0,0 1 0,1-1 0,-1 1 0,1 0 0,-1 0 0,1 0 0,0 0 0,0 0 0,-3 6 0,5-8 0,0 1 0,0-1 0,0 0 0,0 1 0,0-1 0,0 0 0,0 0 0,0 1 0,0-1 0,1 0 0,-1 0 0,1 1 0,-1-1 0,1 0 0,-1 0 0,1 0 0,-1 0 0,1 0 0,0 1 0,0-1 0,0-1 0,0 1 0,0 0 0,0 0 0,0 0 0,0 0 0,0-1 0,0 1 0,0 0 0,0-1 0,0 1 0,0-1 0,3 1 0,49 18 0,-43-16 0,81 27-1365,-62-20-5461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0:19:5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0:19:50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0:20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July 23,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aCode256/GiveAndTak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138399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432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Android Application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813E36A-A14A-00C2-B3D0-E87A66ADB32E}"/>
              </a:ext>
            </a:extLst>
          </p:cNvPr>
          <p:cNvSpPr txBox="1"/>
          <p:nvPr/>
        </p:nvSpPr>
        <p:spPr>
          <a:xfrm>
            <a:off x="6265339" y="4267158"/>
            <a:ext cx="67782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GITHUB LINK:</a:t>
            </a:r>
          </a:p>
          <a:p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https://github.com/shaCode256/GiveAndTake</a:t>
            </a: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760EB4A-51E7-9005-2F4D-CF36762D1F62}"/>
              </a:ext>
            </a:extLst>
          </p:cNvPr>
          <p:cNvSpPr txBox="1"/>
          <p:nvPr/>
        </p:nvSpPr>
        <p:spPr>
          <a:xfrm>
            <a:off x="499369" y="56469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list of user’s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requests screen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03B628D-9219-089F-99D9-DC216F0E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67" y="0"/>
            <a:ext cx="3477110" cy="667795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29C9CE1-0DE1-7511-61B8-709B4F36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57" y="0"/>
            <a:ext cx="3553321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D642AD4-13A3-5059-BF92-5AEEE38DEF97}"/>
              </a:ext>
            </a:extLst>
          </p:cNvPr>
          <p:cNvSpPr txBox="1"/>
          <p:nvPr/>
        </p:nvSpPr>
        <p:spPr>
          <a:xfrm>
            <a:off x="845599" y="5938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users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list screen</a:t>
            </a:r>
            <a:endParaRPr lang="LID4096" sz="3600" dirty="0">
              <a:solidFill>
                <a:schemeClr val="bg1"/>
              </a:solidFill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0148A0E-AE0A-8615-AB49-2A9BECA8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31082BF-68E5-B578-5F9E-D44FBEC8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35" y="0"/>
            <a:ext cx="349616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879C0-B647-445D-0479-7C16DC29AD81}"/>
              </a:ext>
            </a:extLst>
          </p:cNvPr>
          <p:cNvSpPr txBox="1"/>
          <p:nvPr/>
        </p:nvSpPr>
        <p:spPr>
          <a:xfrm>
            <a:off x="685799" y="6357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screen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70DC2AED-7A54-062C-90D0-1B061AC8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681" y="64324"/>
            <a:ext cx="3119736" cy="6568361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01A22AA-6602-9330-100E-BEDB250B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24" y="0"/>
            <a:ext cx="3543795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9C8F8F-7443-73CD-57ED-0004C554B6C8}"/>
              </a:ext>
            </a:extLst>
          </p:cNvPr>
          <p:cNvSpPr txBox="1"/>
          <p:nvPr/>
        </p:nvSpPr>
        <p:spPr>
          <a:xfrm>
            <a:off x="454979" y="51397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Notification icon</a:t>
            </a:r>
            <a:endParaRPr lang="LID4096" sz="3600" dirty="0">
              <a:solidFill>
                <a:schemeClr val="bg1"/>
              </a:solidFill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615DF8B3-3D25-CB75-4EA3-B730B091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C6675C0-05C0-3594-3649-7D066F8C3E9A}"/>
              </a:ext>
            </a:extLst>
          </p:cNvPr>
          <p:cNvGrpSpPr/>
          <p:nvPr/>
        </p:nvGrpSpPr>
        <p:grpSpPr>
          <a:xfrm>
            <a:off x="7176396" y="48133"/>
            <a:ext cx="388440" cy="224280"/>
            <a:chOff x="7176396" y="48133"/>
            <a:chExt cx="3884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דיו 7">
                  <a:extLst>
                    <a:ext uri="{FF2B5EF4-FFF2-40B4-BE49-F238E27FC236}">
                      <a16:creationId xmlns:a16="http://schemas.microsoft.com/office/drawing/2014/main" id="{1174EB30-DDC0-DD92-66FF-1B7BE6E15133}"/>
                    </a:ext>
                  </a:extLst>
                </p14:cNvPr>
                <p14:cNvContentPartPr/>
                <p14:nvPr/>
              </p14:nvContentPartPr>
              <p14:xfrm>
                <a:off x="7290156" y="162973"/>
                <a:ext cx="274680" cy="109440"/>
              </p14:xfrm>
            </p:contentPart>
          </mc:Choice>
          <mc:Fallback xmlns="">
            <p:pic>
              <p:nvPicPr>
                <p:cNvPr id="8" name="דיו 7">
                  <a:extLst>
                    <a:ext uri="{FF2B5EF4-FFF2-40B4-BE49-F238E27FC236}">
                      <a16:creationId xmlns:a16="http://schemas.microsoft.com/office/drawing/2014/main" id="{1174EB30-DDC0-DD92-66FF-1B7BE6E151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81156" y="154333"/>
                  <a:ext cx="292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F0256D80-F4B6-9325-1ED0-7D4FE2CB9198}"/>
                    </a:ext>
                  </a:extLst>
                </p14:cNvPr>
                <p14:cNvContentPartPr/>
                <p14:nvPr/>
              </p14:nvContentPartPr>
              <p14:xfrm>
                <a:off x="7176396" y="48133"/>
                <a:ext cx="385920" cy="13320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F0256D80-F4B6-9325-1ED0-7D4FE2CB9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67756" y="39133"/>
                  <a:ext cx="403560" cy="15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1E5851F0-3EE9-0255-8E40-F18E5F06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446" y="2603500"/>
            <a:ext cx="5738105" cy="13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0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Notification </a:t>
            </a:r>
            <a:endParaRPr lang="LID4096">
              <a:solidFill>
                <a:srgbClr val="EBEBEB"/>
              </a:solidFill>
            </a:endParaRPr>
          </a:p>
        </p:txBody>
      </p:sp>
      <p:pic>
        <p:nvPicPr>
          <p:cNvPr id="31" name="מציין מיקום תוכן 3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4D2534B-7B18-625A-182E-8DB98D74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96" y="803751"/>
            <a:ext cx="2428355" cy="525049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DF0A6E9-1EC4-FCF4-8254-CF463C10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AD86B35A-6DA1-55C4-4676-1D3A8B4187E8}"/>
                  </a:ext>
                </a:extLst>
              </p14:cNvPr>
              <p14:cNvContentPartPr/>
              <p14:nvPr/>
            </p14:nvContentPartPr>
            <p14:xfrm>
              <a:off x="7085991" y="7384902"/>
              <a:ext cx="360" cy="360"/>
            </p14:xfrm>
          </p:contentPart>
        </mc:Choice>
        <mc:Fallback xmlns=""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AD86B35A-6DA1-55C4-4676-1D3A8B4187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6991" y="73759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דיו 28">
                <a:extLst>
                  <a:ext uri="{FF2B5EF4-FFF2-40B4-BE49-F238E27FC236}">
                    <a16:creationId xmlns:a16="http://schemas.microsoft.com/office/drawing/2014/main" id="{0F06201C-485C-5996-EDFF-14B71519C012}"/>
                  </a:ext>
                </a:extLst>
              </p14:cNvPr>
              <p14:cNvContentPartPr/>
              <p14:nvPr/>
            </p14:nvContentPartPr>
            <p14:xfrm>
              <a:off x="4764711" y="8457342"/>
              <a:ext cx="360" cy="360"/>
            </p14:xfrm>
          </p:contentPart>
        </mc:Choice>
        <mc:Fallback xmlns="">
          <p:pic>
            <p:nvPicPr>
              <p:cNvPr id="29" name="דיו 28">
                <a:extLst>
                  <a:ext uri="{FF2B5EF4-FFF2-40B4-BE49-F238E27FC236}">
                    <a16:creationId xmlns:a16="http://schemas.microsoft.com/office/drawing/2014/main" id="{0F06201C-485C-5996-EDFF-14B71519C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711" y="8448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דיו 33">
                <a:extLst>
                  <a:ext uri="{FF2B5EF4-FFF2-40B4-BE49-F238E27FC236}">
                    <a16:creationId xmlns:a16="http://schemas.microsoft.com/office/drawing/2014/main" id="{963C9696-8216-7ECB-F395-3354D2943DA6}"/>
                  </a:ext>
                </a:extLst>
              </p14:cNvPr>
              <p14:cNvContentPartPr/>
              <p14:nvPr/>
            </p14:nvContentPartPr>
            <p14:xfrm>
              <a:off x="7033431" y="9460302"/>
              <a:ext cx="360" cy="360"/>
            </p14:xfrm>
          </p:contentPart>
        </mc:Choice>
        <mc:Fallback xmlns="">
          <p:pic>
            <p:nvPicPr>
              <p:cNvPr id="34" name="דיו 33">
                <a:extLst>
                  <a:ext uri="{FF2B5EF4-FFF2-40B4-BE49-F238E27FC236}">
                    <a16:creationId xmlns:a16="http://schemas.microsoft.com/office/drawing/2014/main" id="{963C9696-8216-7ECB-F395-3354D2943D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4791" y="94513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4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An admin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 remove other user’s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7859" y="558505"/>
            <a:ext cx="6034243" cy="1364488"/>
          </a:xfrm>
        </p:spPr>
        <p:txBody>
          <a:bodyPr/>
          <a:lstStyle/>
          <a:p>
            <a:r>
              <a:rPr lang="en-US" dirty="0"/>
              <a:t>Login screen</a:t>
            </a:r>
            <a:endParaRPr lang="LID4096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24BE5C-4172-90E5-2031-6A12FFAE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3A6CFAE-A840-40D3-5CCB-FC2C083E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47" y="99548"/>
            <a:ext cx="3248478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3D4EF4C5-F712-8329-1316-8BE59641C761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579121" y="514116"/>
            <a:ext cx="6034243" cy="136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Map screen- </a:t>
            </a:r>
          </a:p>
          <a:p>
            <a:r>
              <a:rPr lang="en-US" dirty="0"/>
              <a:t>Standard user</a:t>
            </a:r>
            <a:endParaRPr lang="LID4096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F583077-9C5D-FF51-C13E-CB0F8BD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2DEBEBC-1302-296F-2473-E921E456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36" y="-118617"/>
            <a:ext cx="3409016" cy="70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A3B002-A6CE-0505-5B23-63F94F121AFC}"/>
              </a:ext>
            </a:extLst>
          </p:cNvPr>
          <p:cNvSpPr txBox="1"/>
          <p:nvPr/>
        </p:nvSpPr>
        <p:spPr>
          <a:xfrm>
            <a:off x="839476" y="5937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 screen-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Century Gothic" panose="020B0502020202020204"/>
              </a:rPr>
              <a:t>Admin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user</a:t>
            </a:r>
            <a:endParaRPr kumimoji="0" lang="LID4096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C815A9-DD6C-4A75-BA1E-8BCB5535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69389EE-45CD-AF02-2AAC-96509FDA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2" y="93270"/>
            <a:ext cx="3409345" cy="6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369F9-3B16-24F3-875C-D087B33E53DA}"/>
              </a:ext>
            </a:extLst>
          </p:cNvPr>
          <p:cNvSpPr txBox="1"/>
          <p:nvPr/>
        </p:nvSpPr>
        <p:spPr>
          <a:xfrm>
            <a:off x="538985" y="6880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2FE88C8-73F0-03B0-BB91-710B5F1D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21" y="108790"/>
            <a:ext cx="3320210" cy="6640420"/>
          </a:xfrm>
        </p:spPr>
      </p:pic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</TotalTime>
  <Words>398</Words>
  <Application>Microsoft Office PowerPoint</Application>
  <PresentationFormat>מסך רחב</PresentationFormat>
  <Paragraphs>42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מצגת של PowerPoint‏</vt:lpstr>
      <vt:lpstr>Login screen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Notification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48</cp:revision>
  <dcterms:created xsi:type="dcterms:W3CDTF">2023-01-02T16:43:59Z</dcterms:created>
  <dcterms:modified xsi:type="dcterms:W3CDTF">2023-07-23T20:14:51Z</dcterms:modified>
</cp:coreProperties>
</file>