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52" autoAdjust="0"/>
    <p:restoredTop sz="94660"/>
  </p:normalViewPr>
  <p:slideViewPr>
    <p:cSldViewPr snapToGrid="0">
      <p:cViewPr>
        <p:scale>
          <a:sx n="72" d="100"/>
          <a:sy n="72" d="100"/>
        </p:scale>
        <p:origin x="941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137336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432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Android Application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813E36A-A14A-00C2-B3D0-E87A66ADB32E}"/>
              </a:ext>
            </a:extLst>
          </p:cNvPr>
          <p:cNvSpPr txBox="1"/>
          <p:nvPr/>
        </p:nvSpPr>
        <p:spPr>
          <a:xfrm>
            <a:off x="6265339" y="4267158"/>
            <a:ext cx="67782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GITHUB LINK: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https://github.com/shaCode256/GiveAndTake</a:t>
            </a: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A801C6-09DE-9549-3656-F9E5728C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7DD5134-81F7-C62E-A92E-12DB5873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68559"/>
            <a:ext cx="11917345" cy="6858000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F54B4B-B889-D677-BFEA-E076FEF68074}"/>
              </a:ext>
            </a:extLst>
          </p:cNvPr>
          <p:cNvSpPr txBox="1"/>
          <p:nvPr/>
        </p:nvSpPr>
        <p:spPr>
          <a:xfrm>
            <a:off x="9792071" y="5824698"/>
            <a:ext cx="22016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Server:</a:t>
            </a:r>
            <a:br>
              <a:rPr lang="en-US" sz="1600" dirty="0"/>
            </a:br>
            <a:r>
              <a:rPr lang="en-US" sz="1600" dirty="0" err="1"/>
              <a:t>app.post</a:t>
            </a:r>
            <a:r>
              <a:rPr lang="en-US" sz="1600" dirty="0"/>
              <a:t>(/</a:t>
            </a:r>
            <a:r>
              <a:rPr lang="en-US" sz="1600" dirty="0" err="1"/>
              <a:t>request_details</a:t>
            </a:r>
            <a:r>
              <a:rPr lang="en-US" sz="1600" dirty="0"/>
              <a:t>)</a:t>
            </a:r>
            <a:endParaRPr lang="LID4096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B89D067-FD5F-91A4-CB49-2E55E753235D}"/>
              </a:ext>
            </a:extLst>
          </p:cNvPr>
          <p:cNvSpPr txBox="1"/>
          <p:nvPr/>
        </p:nvSpPr>
        <p:spPr>
          <a:xfrm>
            <a:off x="4531360" y="5671066"/>
            <a:ext cx="3820160" cy="646331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System’s objects</a:t>
            </a:r>
            <a:endParaRPr lang="LID4096" sz="3600" dirty="0">
              <a:solidFill>
                <a:schemeClr val="bg1"/>
              </a:solidFill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B19D9DA-04DC-DF72-2363-AF89F2A2743E}"/>
              </a:ext>
            </a:extLst>
          </p:cNvPr>
          <p:cNvCxnSpPr>
            <a:cxnSpLocks/>
          </p:cNvCxnSpPr>
          <p:nvPr/>
        </p:nvCxnSpPr>
        <p:spPr>
          <a:xfrm>
            <a:off x="11180128" y="5078656"/>
            <a:ext cx="0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75D51C6-520D-463C-EB8E-606AD3CB3B33}"/>
              </a:ext>
            </a:extLst>
          </p:cNvPr>
          <p:cNvCxnSpPr>
            <a:cxnSpLocks/>
          </p:cNvCxnSpPr>
          <p:nvPr/>
        </p:nvCxnSpPr>
        <p:spPr>
          <a:xfrm flipH="1">
            <a:off x="11310857" y="5078656"/>
            <a:ext cx="499085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5BA14C6-F657-AA45-9B07-A09B0B765F4D}"/>
              </a:ext>
            </a:extLst>
          </p:cNvPr>
          <p:cNvSpPr txBox="1"/>
          <p:nvPr/>
        </p:nvSpPr>
        <p:spPr>
          <a:xfrm>
            <a:off x="10143258" y="4154094"/>
            <a:ext cx="204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except models connect to server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86FCC777-5A27-0F34-9607-E9E5F3B0A6A0}"/>
              </a:ext>
            </a:extLst>
          </p:cNvPr>
          <p:cNvCxnSpPr/>
          <p:nvPr/>
        </p:nvCxnSpPr>
        <p:spPr>
          <a:xfrm>
            <a:off x="10611665" y="5079888"/>
            <a:ext cx="411982" cy="7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234C1A2-A0D8-405A-B05F-A6B4AC89FC82}"/>
              </a:ext>
            </a:extLst>
          </p:cNvPr>
          <p:cNvSpPr txBox="1"/>
          <p:nvPr/>
        </p:nvSpPr>
        <p:spPr>
          <a:xfrm>
            <a:off x="10563293" y="2581520"/>
            <a:ext cx="1369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Request</a:t>
            </a:r>
            <a:endParaRPr lang="LID4096" sz="1800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DEF0168-97BB-37BE-005D-F399990E4C7C}"/>
              </a:ext>
            </a:extLst>
          </p:cNvPr>
          <p:cNvCxnSpPr>
            <a:cxnSpLocks/>
          </p:cNvCxnSpPr>
          <p:nvPr/>
        </p:nvCxnSpPr>
        <p:spPr>
          <a:xfrm flipV="1">
            <a:off x="9944269" y="3060441"/>
            <a:ext cx="542636" cy="3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5022BC7-0C50-60CD-A442-B68B6DD7FF11}"/>
              </a:ext>
            </a:extLst>
          </p:cNvPr>
          <p:cNvSpPr txBox="1"/>
          <p:nvPr/>
        </p:nvSpPr>
        <p:spPr>
          <a:xfrm>
            <a:off x="9268668" y="2009559"/>
            <a:ext cx="1107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User</a:t>
            </a:r>
            <a:endParaRPr lang="LID4096" sz="180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08BF14B6-4BD8-5BE6-B2BC-FEF9DC12E70F}"/>
              </a:ext>
            </a:extLst>
          </p:cNvPr>
          <p:cNvCxnSpPr>
            <a:cxnSpLocks/>
          </p:cNvCxnSpPr>
          <p:nvPr/>
        </p:nvCxnSpPr>
        <p:spPr>
          <a:xfrm>
            <a:off x="6223247" y="497150"/>
            <a:ext cx="3045421" cy="151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7859" y="558505"/>
            <a:ext cx="6034243" cy="1364488"/>
          </a:xfrm>
        </p:spPr>
        <p:txBody>
          <a:bodyPr/>
          <a:lstStyle/>
          <a:p>
            <a:r>
              <a:rPr lang="en-US" dirty="0"/>
              <a:t>Login screen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446672"/>
            <a:ext cx="2962968" cy="6421333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8" y="0"/>
            <a:ext cx="3164756" cy="6858648"/>
          </a:xfr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3D4EF4C5-F712-8329-1316-8BE59641C761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579121" y="514116"/>
            <a:ext cx="6034243" cy="136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Map screen- </a:t>
            </a:r>
          </a:p>
          <a:p>
            <a:r>
              <a:rPr lang="en-US" dirty="0"/>
              <a:t>Standard user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A3B002-A6CE-0505-5B23-63F94F121AFC}"/>
              </a:ext>
            </a:extLst>
          </p:cNvPr>
          <p:cNvSpPr txBox="1"/>
          <p:nvPr/>
        </p:nvSpPr>
        <p:spPr>
          <a:xfrm>
            <a:off x="839476" y="5937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 screen-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Century Gothic" panose="020B0502020202020204"/>
              </a:rPr>
              <a:t>Admin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user</a:t>
            </a:r>
            <a:endParaRPr kumimoji="0" lang="LID4096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3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369F9-3B16-24F3-875C-D087B33E53DA}"/>
              </a:ext>
            </a:extLst>
          </p:cNvPr>
          <p:cNvSpPr txBox="1"/>
          <p:nvPr/>
        </p:nvSpPr>
        <p:spPr>
          <a:xfrm>
            <a:off x="538985" y="6880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760EB4A-51E7-9005-2F4D-CF36762D1F62}"/>
              </a:ext>
            </a:extLst>
          </p:cNvPr>
          <p:cNvSpPr txBox="1"/>
          <p:nvPr/>
        </p:nvSpPr>
        <p:spPr>
          <a:xfrm>
            <a:off x="499369" y="56469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list of user’s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requests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6" y="-1"/>
            <a:ext cx="3117349" cy="6755907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D642AD4-13A3-5059-BF92-5AEEE38DEF97}"/>
              </a:ext>
            </a:extLst>
          </p:cNvPr>
          <p:cNvSpPr txBox="1"/>
          <p:nvPr/>
        </p:nvSpPr>
        <p:spPr>
          <a:xfrm>
            <a:off x="845599" y="5938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users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list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57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879C0-B647-445D-0479-7C16DC29AD81}"/>
              </a:ext>
            </a:extLst>
          </p:cNvPr>
          <p:cNvSpPr txBox="1"/>
          <p:nvPr/>
        </p:nvSpPr>
        <p:spPr>
          <a:xfrm>
            <a:off x="685799" y="6357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screen’s top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9C8F8F-7443-73CD-57ED-0004C554B6C8}"/>
              </a:ext>
            </a:extLst>
          </p:cNvPr>
          <p:cNvSpPr txBox="1"/>
          <p:nvPr/>
        </p:nvSpPr>
        <p:spPr>
          <a:xfrm>
            <a:off x="454979" y="51397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Screen’s bottom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An admin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 remove other user’s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0" y="1226557"/>
            <a:ext cx="12007460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5" y="0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6" y="1121319"/>
            <a:ext cx="9229580" cy="5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216"/>
            <a:ext cx="12188858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3A5A3-0CD0-2A78-1B7E-4CB8A0D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44098"/>
            <a:ext cx="2069012" cy="1975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LID4096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5F2D6B-375E-AE15-54EA-3027B477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b="6496"/>
          <a:stretch/>
        </p:blipFill>
        <p:spPr>
          <a:xfrm>
            <a:off x="1065228" y="1736688"/>
            <a:ext cx="10283491" cy="5121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E6104-1E73-688F-F8D4-ECD256E45C80}"/>
              </a:ext>
            </a:extLst>
          </p:cNvPr>
          <p:cNvSpPr txBox="1"/>
          <p:nvPr/>
        </p:nvSpPr>
        <p:spPr>
          <a:xfrm>
            <a:off x="1272618" y="83820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System’s flow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444</Words>
  <Application>Microsoft Office PowerPoint</Application>
  <PresentationFormat>מסך רחב</PresentationFormat>
  <Paragraphs>51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    Sequence diagram </vt:lpstr>
      <vt:lpstr>     Activity diagram </vt:lpstr>
      <vt:lpstr>Use Case diagram </vt:lpstr>
      <vt:lpstr>מצגת של PowerPoint‏</vt:lpstr>
      <vt:lpstr>מצגת של PowerPoint‏</vt:lpstr>
      <vt:lpstr>מצגת של PowerPoint‏</vt:lpstr>
      <vt:lpstr>Login screen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38</cp:revision>
  <dcterms:created xsi:type="dcterms:W3CDTF">2023-01-02T16:43:59Z</dcterms:created>
  <dcterms:modified xsi:type="dcterms:W3CDTF">2023-01-17T08:32:47Z</dcterms:modified>
</cp:coreProperties>
</file>