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7" autoAdjust="0"/>
    <p:restoredTop sz="94660"/>
  </p:normalViewPr>
  <p:slideViewPr>
    <p:cSldViewPr snapToGrid="0">
      <p:cViewPr>
        <p:scale>
          <a:sx n="62" d="100"/>
          <a:sy n="62" d="100"/>
        </p:scale>
        <p:origin x="6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05/17/2023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64956" y="1161151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311" y="4284822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3168" y="1031756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26363" y="1690535"/>
            <a:ext cx="2189459" cy="129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Many times requests and events depend on location, for example, seeking a partner for solving a math task, to study to sociology test or to seek volunteers for helping elderly near the campus. There is a need to conveniently filter opportunities by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05507" y="3328218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33015" y="5546076"/>
            <a:ext cx="2825639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38887" y="5041052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1953" y="3529782"/>
            <a:ext cx="2189459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supply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sharing social platform for Ariel University students/staff to connect, to “give and take” help and post events, easily based on location.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</a:b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53578" y="4155177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1335" y="1302265"/>
            <a:ext cx="2497428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 using Google Maps, with data storing using Firebase Real Time database, to create a system dedicated for Ariel University’s students and staff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5403" y="4052003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189524" y="2253653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delete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responsive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 of the application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preferences:  on a chosen radius of live/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users’ list &amp; users’ requests’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Displays a notification on the phone about a new request or event according to the user's preferences.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8136595" y="1796093"/>
            <a:ext cx="1988708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lang="en-US"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31895" y="5849495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31895" y="6165546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8347" y="2488897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91BDF3DF-79FD-4ABC-6604-CD664A31A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87" y="5658885"/>
            <a:ext cx="1030994" cy="1030994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074" y="1740827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251" y="4353303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35412" y="2684517"/>
            <a:ext cx="3603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HTML, CSS for Client UI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323220" y="4043752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25747" y="3404049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370</Words>
  <Application>Microsoft Office PowerPoint</Application>
  <PresentationFormat>מסך רחב</PresentationFormat>
  <Paragraphs>45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17</cp:revision>
  <dcterms:created xsi:type="dcterms:W3CDTF">2023-05-17T16:49:30Z</dcterms:created>
  <dcterms:modified xsi:type="dcterms:W3CDTF">2023-05-17T20:04:06Z</dcterms:modified>
</cp:coreProperties>
</file>