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04" autoAdjust="0"/>
    <p:restoredTop sz="94660"/>
  </p:normalViewPr>
  <p:slideViewPr>
    <p:cSldViewPr snapToGrid="0">
      <p:cViewPr>
        <p:scale>
          <a:sx n="60" d="100"/>
          <a:sy n="60" d="100"/>
        </p:scale>
        <p:origin x="31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05/17/2023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788192" y="1125339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253649" y="1001914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283503" y="4202006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598415" y="4124209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789564" y="4579239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376814" y="6075302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5130" y="5723204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96334" y="64574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46784" y="511935"/>
            <a:ext cx="8086694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Developed by Shavit Luzon, Computer Science and Mathematics Final Project.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67026" y="1017357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64126" y="1435843"/>
            <a:ext cx="1945131" cy="118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The Give and Take Android application is a sharing social application that allows users the ability to upload requests and watch others’ requests based on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570957" y="974635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54288" y="2705289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45059" y="4046925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6251" y="5510264"/>
            <a:ext cx="2825639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115651" y="5005240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43990" y="2880910"/>
            <a:ext cx="2093533" cy="18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support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platform for users to “give and take” help and post events, easily based on location. For example, a partner for solving a math task, to study to sociology test or to seek volunteers for helping elderly near the campus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536355" y="1013669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526131" y="1332193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376814" y="390147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376814" y="4119365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268117" y="105003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279663" y="1384592"/>
            <a:ext cx="2226543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service- Google Maps, with database storing- Google Firebase Real Time database, to create a system dedicated for Ariel University’s students and staff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12659" y="898427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19424" y="3997450"/>
            <a:ext cx="2047379" cy="22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754907" y="1044130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112760" y="2217841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delete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responsive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 of the application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preferences:  on a chosen radius of live/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users’ list &amp; users’ requests’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Displays a notification on the phone about a new request or event according to the user's preferences.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8059831" y="1760281"/>
            <a:ext cx="1988708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lang="en-US"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10477" y="1507337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35414" y="3791314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755131" y="58136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755131" y="6129734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753559" y="1122639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289853" y="1010796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07417" y="1108529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563950" y="5510264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949545" y="5396991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690789" y="5275167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127416" y="6430946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789564" y="491957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789564" y="5137287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236119" y="3684309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72" y="4776625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14163" y="2618466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91BDF3DF-79FD-4ABC-6604-CD664A31A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23" y="5623073"/>
            <a:ext cx="1030994" cy="1030994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310" y="1705015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487" y="4317491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114" y="1777600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79663" y="2868540"/>
            <a:ext cx="36038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 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38" y="2671154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905" y="1340009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5" y="48313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246456" y="4007940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648983" y="3368237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354</Words>
  <Application>Microsoft Office PowerPoint</Application>
  <PresentationFormat>מסך רחב</PresentationFormat>
  <Paragraphs>44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12</cp:revision>
  <dcterms:created xsi:type="dcterms:W3CDTF">2023-05-17T16:49:30Z</dcterms:created>
  <dcterms:modified xsi:type="dcterms:W3CDTF">2023-05-17T19:22:18Z</dcterms:modified>
</cp:coreProperties>
</file>