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4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75" r:id="rId9"/>
    <p:sldId id="27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52" autoAdjust="0"/>
    <p:restoredTop sz="94660"/>
  </p:normalViewPr>
  <p:slideViewPr>
    <p:cSldViewPr snapToGrid="0">
      <p:cViewPr>
        <p:scale>
          <a:sx n="68" d="100"/>
          <a:sy n="68" d="100"/>
        </p:scale>
        <p:origin x="19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0962-E538-4C59-B794-4C880F3B688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4D773499-DB31-4D03-9518-E5785671D6DB}" type="pres">
      <dgm:prSet presAssocID="{7B6D0962-E538-4C59-B794-4C880F3B688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FF339418-9F38-4D34-A96F-1EE0A1F81900}" type="presOf" srcId="{7B6D0962-E538-4C59-B794-4C880F3B688D}" destId="{4D773499-DB31-4D03-9518-E5785671D6D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0798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99976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221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5621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10087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13876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035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73053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9387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54822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180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32162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4248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555997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21024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9244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51612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83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ndroid | Google Blog">
            <a:extLst>
              <a:ext uri="{FF2B5EF4-FFF2-40B4-BE49-F238E27FC236}">
                <a16:creationId xmlns:a16="http://schemas.microsoft.com/office/drawing/2014/main" id="{3B488399-7362-BFA8-2C43-FCA52F751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6" t="9091" r="-1" b="-1"/>
          <a:stretch/>
        </p:blipFill>
        <p:spPr bwMode="auto">
          <a:xfrm>
            <a:off x="1364209" y="-416433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62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4DDB54-9DBB-11EE-8BA8-1FD547F9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Give and take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By: Shavit Luzon</a:t>
            </a:r>
            <a:endParaRPr lang="LID4096" sz="4400">
              <a:solidFill>
                <a:schemeClr val="tx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2AE079-F865-7691-8349-05C2487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Android Application</a:t>
            </a:r>
            <a:endParaRPr lang="LID4096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CBDB37-BA10-4836-F999-A9C0385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10" y="5024519"/>
            <a:ext cx="277216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354C812-5579-1CCE-52AF-D359B4E5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77" y="446672"/>
            <a:ext cx="2962968" cy="6421333"/>
          </a:xfrm>
        </p:spPr>
      </p:pic>
    </p:spTree>
    <p:extLst>
      <p:ext uri="{BB962C8B-B14F-4D97-AF65-F5344CB8AC3E}">
        <p14:creationId xmlns:p14="http://schemas.microsoft.com/office/powerpoint/2010/main" val="32327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18" y="0"/>
            <a:ext cx="3164756" cy="6858648"/>
          </a:xfrm>
        </p:spPr>
      </p:pic>
    </p:spTree>
    <p:extLst>
      <p:ext uri="{BB962C8B-B14F-4D97-AF65-F5344CB8AC3E}">
        <p14:creationId xmlns:p14="http://schemas.microsoft.com/office/powerpoint/2010/main" val="332152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4" y="0"/>
            <a:ext cx="2854163" cy="6185532"/>
          </a:xfrm>
        </p:spPr>
      </p:pic>
      <p:pic>
        <p:nvPicPr>
          <p:cNvPr id="4" name="תמונה 3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096C9430-CBC5-0B34-774C-CCDF8CE0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9" y="0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A857036E-3E63-663F-4B9D-E7371E8A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3" y="0"/>
            <a:ext cx="3164457" cy="6858000"/>
          </a:xfrm>
        </p:spPr>
      </p:pic>
    </p:spTree>
    <p:extLst>
      <p:ext uri="{BB962C8B-B14F-4D97-AF65-F5344CB8AC3E}">
        <p14:creationId xmlns:p14="http://schemas.microsoft.com/office/powerpoint/2010/main" val="72152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BD0E6B5-7FF3-D592-C675-0BEA3C99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17FD576-9698-6795-C355-B3182938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11" y="0"/>
            <a:ext cx="316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D2D096A-B842-A660-3DD8-A9F1DBCF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6" y="-1"/>
            <a:ext cx="3117349" cy="6755907"/>
          </a:xfrm>
        </p:spPr>
      </p:pic>
    </p:spTree>
    <p:extLst>
      <p:ext uri="{BB962C8B-B14F-4D97-AF65-F5344CB8AC3E}">
        <p14:creationId xmlns:p14="http://schemas.microsoft.com/office/powerpoint/2010/main" val="4896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C924BBD-3496-C46B-DC63-979522A72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57" y="0"/>
            <a:ext cx="3164457" cy="6858000"/>
          </a:xfrm>
        </p:spPr>
      </p:pic>
    </p:spTree>
    <p:extLst>
      <p:ext uri="{BB962C8B-B14F-4D97-AF65-F5344CB8AC3E}">
        <p14:creationId xmlns:p14="http://schemas.microsoft.com/office/powerpoint/2010/main" val="413232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4455BCE7-7F26-8E51-2C8F-B131442D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4" y="0"/>
            <a:ext cx="3164457" cy="6858000"/>
          </a:xfrm>
        </p:spPr>
      </p:pic>
    </p:spTree>
    <p:extLst>
      <p:ext uri="{BB962C8B-B14F-4D97-AF65-F5344CB8AC3E}">
        <p14:creationId xmlns:p14="http://schemas.microsoft.com/office/powerpoint/2010/main" val="10402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98DA8B-EA96-7831-B44B-A7EC261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System’s vision</a:t>
            </a:r>
            <a:endParaRPr lang="LID4096">
              <a:solidFill>
                <a:srgbClr val="EBEBEB"/>
              </a:solidFill>
            </a:endParaRPr>
          </a:p>
        </p:txBody>
      </p: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6ADD61BA-E1FB-7C1E-FDEF-E751228D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Ariel university students/staff that are smartphone users,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who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want to ask for help or give help to their peers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the Give and Take Android application is a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sharing social application that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allows users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 open and maintain requests, watch open requests of others, and to communicate to offer their help, with an option of filtering based on location and visualization on a map, to see for instance who’s nearby.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Unlike traditional social/map apps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such as WhatsApp or Google Maps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our product allows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users to manage the requests on a targeted system to Ariel students only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enabling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wide distribution and location filtering by combining requests management and a map.</a:t>
            </a:r>
          </a:p>
          <a:p>
            <a:pPr>
              <a:lnSpc>
                <a:spcPct val="90000"/>
              </a:lnSpc>
            </a:pPr>
            <a:endParaRPr lang="LID4096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7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DDCEB2A-690E-6821-3D97-3E736AF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7928E7-13FE-3266-AC39-4DCDE435D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71" r="9384" b="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32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41135AC1-F322-D30E-9E7E-4137FDA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displays a map, by interacting with a map service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allows saving information of requests and events in the database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allows users to create requests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convenient and clear </a:t>
            </a:r>
            <a:r>
              <a:rPr lang="en-US" sz="1500" b="1" dirty="0">
                <a:solidFill>
                  <a:schemeClr val="tx1"/>
                </a:solidFill>
                <a:latin typeface="-apple-system"/>
              </a:rPr>
              <a:t>user interface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. It will be easy to distinguish the different available actions.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allows an admin user to block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Admin user is given the option to add an event with a special icon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a notification on the phone about a new request or event (according to the user's preferences).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enables users to report other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requires a university email to register users</a:t>
            </a:r>
            <a:endParaRPr lang="LID4096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0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4" descr="Person watching empty phone">
            <a:extLst>
              <a:ext uri="{FF2B5EF4-FFF2-40B4-BE49-F238E27FC236}">
                <a16:creationId xmlns:a16="http://schemas.microsoft.com/office/drawing/2014/main" id="{FA7E600B-51E4-EAEA-5B86-957A73B50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84" r="10415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EA31A8-D1D8-0911-611D-02A48E44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Admins are able to remove user posts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app enables communication between the users of the application so that they can answer requests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system allows user registration and login according to verified details, which will be saved in the system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 user is able to delete his request from the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Managing the requests and viewing them on the map is reliable, all users at the same time will see the same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requests appears in the form of dedicated icons on the map that are visible to all users.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700" b="1" dirty="0">
                <a:solidFill>
                  <a:schemeClr val="tx1"/>
                </a:solidFill>
              </a:rPr>
            </a:br>
            <a:endParaRPr lang="LID4096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1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27698-B73A-951C-5BA0-3F71ABF5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11607"/>
            <a:ext cx="10241280" cy="1234440"/>
          </a:xfrm>
        </p:spPr>
        <p:txBody>
          <a:bodyPr/>
          <a:lstStyle/>
          <a:p>
            <a:br>
              <a:rPr lang="he-IL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Sequence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3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D640C22-E547-FF8C-3324-C7A1CFCE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0" y="1226557"/>
            <a:ext cx="12007460" cy="56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0AEBC2-F917-FED1-41EC-F04ACEE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5" y="0"/>
            <a:ext cx="10241280" cy="1234440"/>
          </a:xfrm>
        </p:spPr>
        <p:txBody>
          <a:bodyPr>
            <a:normAutofit fontScale="90000"/>
          </a:bodyPr>
          <a:lstStyle/>
          <a:p>
            <a:br>
              <a:rPr lang="he-IL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he-IL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Activity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2445C27-CB38-7E02-686C-A5ECFB82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06" y="1121319"/>
            <a:ext cx="9229580" cy="58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FB12F3-9332-82ED-75B5-BD749408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662792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Case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FB4A5C7-12A6-EFC1-1BF2-3DCC3881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216"/>
            <a:ext cx="12188858" cy="57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EB8DE660-23DF-D083-C0C3-EB7994361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9324"/>
            <a:ext cx="12200123" cy="51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21E7BDD0-B8A3-ACDE-396E-6531018B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13404"/>
              </p:ext>
            </p:extLst>
          </p:nvPr>
        </p:nvGraphicFramePr>
        <p:xfrm>
          <a:off x="2437635" y="761639"/>
          <a:ext cx="7314685" cy="64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8149020-1079-3B07-D4EE-32E8AE055EDB}"/>
              </a:ext>
            </a:extLst>
          </p:cNvPr>
          <p:cNvSpPr txBox="1"/>
          <p:nvPr/>
        </p:nvSpPr>
        <p:spPr>
          <a:xfrm>
            <a:off x="4797385" y="5450030"/>
            <a:ext cx="339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Server.py- </a:t>
            </a:r>
            <a:r>
              <a:rPr lang="en-US" dirty="0" err="1"/>
              <a:t>e.g</a:t>
            </a:r>
            <a:r>
              <a:rPr lang="en-US" dirty="0"/>
              <a:t> requests uploader</a:t>
            </a:r>
            <a:endParaRPr lang="LID4096" dirty="0"/>
          </a:p>
        </p:txBody>
      </p:sp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A56F2F42-9E9A-C28E-0400-4DAC9C4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02" y="5491348"/>
            <a:ext cx="2468037" cy="6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&amp; Django Development - LogiCore Tech - Professional Services">
            <a:extLst>
              <a:ext uri="{FF2B5EF4-FFF2-40B4-BE49-F238E27FC236}">
                <a16:creationId xmlns:a16="http://schemas.microsoft.com/office/drawing/2014/main" id="{AD7E3DE3-AC27-55E2-C7EE-C5F264B9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46" y="5833166"/>
            <a:ext cx="1579279" cy="8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FD6A1609-790D-4A12-D36C-E4C0836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01" y="6037900"/>
            <a:ext cx="2599462" cy="9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llaboration Guide Using Android Studio">
            <a:extLst>
              <a:ext uri="{FF2B5EF4-FFF2-40B4-BE49-F238E27FC236}">
                <a16:creationId xmlns:a16="http://schemas.microsoft.com/office/drawing/2014/main" id="{050F6E77-4E03-D5E2-92B1-7044569D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3" y="5398608"/>
            <a:ext cx="1369861" cy="1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v.java: The Destination for Java Developers">
            <a:extLst>
              <a:ext uri="{FF2B5EF4-FFF2-40B4-BE49-F238E27FC236}">
                <a16:creationId xmlns:a16="http://schemas.microsoft.com/office/drawing/2014/main" id="{9298BA40-7EB1-1406-24FE-F02F091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6" y="3659635"/>
            <a:ext cx="1104423" cy="1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tart an activity using an animation | Android Developers">
            <a:extLst>
              <a:ext uri="{FF2B5EF4-FFF2-40B4-BE49-F238E27FC236}">
                <a16:creationId xmlns:a16="http://schemas.microsoft.com/office/drawing/2014/main" id="{4EC5C495-AB15-D36B-ABB3-F5EEDC8E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6" y="5281825"/>
            <a:ext cx="1759039" cy="118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B8247C5-1958-BDD7-CD2B-617AD4769A2C}"/>
              </a:ext>
            </a:extLst>
          </p:cNvPr>
          <p:cNvSpPr txBox="1"/>
          <p:nvPr/>
        </p:nvSpPr>
        <p:spPr>
          <a:xfrm>
            <a:off x="-2529541" y="6434142"/>
            <a:ext cx="702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Activities, Views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A23857-63E0-FAB1-BF29-7A0EC11E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82" y="5527099"/>
            <a:ext cx="143944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E9B17B-0E6E-8BF1-3C92-74D7078A36E1}"/>
              </a:ext>
            </a:extLst>
          </p:cNvPr>
          <p:cNvSpPr txBox="1"/>
          <p:nvPr/>
        </p:nvSpPr>
        <p:spPr>
          <a:xfrm>
            <a:off x="747586" y="753964"/>
            <a:ext cx="534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baseline="0" dirty="0">
                <a:solidFill>
                  <a:schemeClr val="bg1"/>
                </a:solidFill>
              </a:rPr>
              <a:t>Tier architecture</a:t>
            </a:r>
            <a:endParaRPr lang="en-IL" sz="3600" dirty="0">
              <a:solidFill>
                <a:schemeClr val="bg1"/>
              </a:solidFill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3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A3A5A3-0CD0-2A78-1B7E-4CB8A0D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044098"/>
            <a:ext cx="2069012" cy="19757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LID4096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5F2D6B-375E-AE15-54EA-3027B4775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5" b="6496"/>
          <a:stretch/>
        </p:blipFill>
        <p:spPr>
          <a:xfrm>
            <a:off x="1065228" y="1736688"/>
            <a:ext cx="10283491" cy="51213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34E6104-1E73-688F-F8D4-ECD256E45C80}"/>
              </a:ext>
            </a:extLst>
          </p:cNvPr>
          <p:cNvSpPr txBox="1"/>
          <p:nvPr/>
        </p:nvSpPr>
        <p:spPr>
          <a:xfrm>
            <a:off x="1272618" y="838201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System’s flow</a:t>
            </a:r>
            <a:endParaRPr lang="LID4096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375</Words>
  <Application>Microsoft Office PowerPoint</Application>
  <PresentationFormat>מסך רחב</PresentationFormat>
  <Paragraphs>29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Wingdings 3</vt:lpstr>
      <vt:lpstr>יונים - חדר ישיבות</vt:lpstr>
      <vt:lpstr>Give and take By: Shavit Luzon</vt:lpstr>
      <vt:lpstr>System’s vision</vt:lpstr>
      <vt:lpstr>Features</vt:lpstr>
      <vt:lpstr>מצגת של PowerPoint‏</vt:lpstr>
      <vt:lpstr>    Sequence diagram </vt:lpstr>
      <vt:lpstr>     Activity diagram </vt:lpstr>
      <vt:lpstr>Use Case diagram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23</cp:revision>
  <dcterms:created xsi:type="dcterms:W3CDTF">2023-01-02T16:43:59Z</dcterms:created>
  <dcterms:modified xsi:type="dcterms:W3CDTF">2023-01-16T17:31:00Z</dcterms:modified>
</cp:coreProperties>
</file>