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dce4d9d5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dce4d9d5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dce4d9d5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dce4d9d5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ce4d9d5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dce4d9d5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dce4d9d5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dce4d9d5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ce4d9d5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dce4d9d5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dce4d9d5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dce4d9d5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dce4d9d5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dce4d9d5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dce4d9d5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dce4d9d5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dce4d9d5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dce4d9d5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dce4d9d5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dce4d9d5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ce4d9d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ce4d9d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ce4d9d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ce4d9d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dce4d9d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dce4d9d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dce4d9d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dce4d9d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dce4d9d5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dce4d9d5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ce4d9d5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ce4d9d5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ce4d9d5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dce4d9d5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ce4d9d5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ce4d9d5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aterializecss.com/getting-started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Web Development with Django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Shehab Sarar Ahmed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Email: shehabsararahmed03@gmail.com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inside body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container, center-aligned; these classes are defined in materialize CSS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3675"/>
            <a:ext cx="8520600" cy="51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DTL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to tell django that layout.html file is not a normal file. It will be included in other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way DTL handles this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tells django that other files’ codes will be included here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750" y="2624138"/>
            <a:ext cx="227647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DTL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will be the change in index.html file?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telling django to include layout.html file’s code at the beginning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the code inside block content &amp; endblock will be placed in the layout.</a:t>
            </a:r>
            <a:r>
              <a:rPr lang="en"/>
              <a:t>html’s</a:t>
            </a:r>
            <a:r>
              <a:rPr lang="en"/>
              <a:t> appropriate place.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1776425"/>
            <a:ext cx="49720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template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we always design static pages?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No, sometimes frontend needs some data from backend to display to the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pass those data from views file’s methods to the HTML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need to pass a third parameter in render method which will be a dictionary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 method is passing a dictionary which contains a single variable named title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675" y="2920600"/>
            <a:ext cx="44958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variable in template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access this variable from template?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double curly braces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300" y="2224550"/>
            <a:ext cx="5843400" cy="2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of previous class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the assignment to display all the posts of database in the posts/ url?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that, in case you haven’t done it yet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Hints</a:t>
            </a:r>
            <a:endParaRPr b="1" u="sng"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get the data from database?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Remember what we did in shell?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Fetch the data in index method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Now, pass these data to index.html and show them!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 in template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problem. You may have many posts in the database. And you don’t know the exact number. How to show all of them?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for loop -&gt; DTL!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50" y="2270125"/>
            <a:ext cx="52959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in url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clicking one post and the user is redirected to its detail page?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will be the url?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re_path method is used to include any regular expression in the url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2314575"/>
            <a:ext cx="598170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view pass to template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Only the post matching the id is being passed to the template.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275" y="1428763"/>
            <a:ext cx="45434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for a specific post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are showing content of that post in the details page.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1152475"/>
            <a:ext cx="55054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done so far?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MVT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panel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class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haven’t worked with the template part of django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DTL -&gt; Django Template Language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Remember, we returned an HttpResponse from index method in views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to show a text in the posts/ 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now </a:t>
            </a:r>
            <a:r>
              <a:rPr b="1" lang="en"/>
              <a:t>render </a:t>
            </a:r>
            <a:r>
              <a:rPr lang="en"/>
              <a:t>an HTML file from the index method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telling django to load the index.html file inside the posts folder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125" y="2437525"/>
            <a:ext cx="5701150" cy="12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have to create a </a:t>
            </a:r>
            <a:r>
              <a:rPr b="1" lang="en"/>
              <a:t>posts </a:t>
            </a:r>
            <a:r>
              <a:rPr lang="en"/>
              <a:t>folder inside </a:t>
            </a:r>
            <a:r>
              <a:rPr b="1" lang="en"/>
              <a:t>templates </a:t>
            </a:r>
            <a:r>
              <a:rPr lang="en"/>
              <a:t>folder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Templates folder will be inside the main app’s folder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Django wants this hierarchy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075" y="2179625"/>
            <a:ext cx="3975550" cy="18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write your html code in the index.html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be able to see the output in localhost:8000/posts url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a case arises that you will need same design in many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Navigation bar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Title and design of tab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would be nice to have a single file and </a:t>
            </a:r>
            <a:r>
              <a:rPr lang="en"/>
              <a:t>include</a:t>
            </a:r>
            <a:r>
              <a:rPr lang="en"/>
              <a:t> them in all the pages you need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layout.html file inside the posts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! and then press </a:t>
            </a:r>
            <a:r>
              <a:rPr b="1" lang="en"/>
              <a:t>tab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skeleton of HTML code is written for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the title and add some code inside the body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Here, CSS will come into 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materialize CSS!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Link of the CSS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Materialize CSS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 the link of the CSS file from the link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Paste it inside your layout file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000" y="1638275"/>
            <a:ext cx="4002000" cy="16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538" y="3644673"/>
            <a:ext cx="6218917" cy="9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