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75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458D-B84B-4AD3-8AAC-4A13672A6FE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D2529-DC85-4E0D-80B6-9166BD0A090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D2529-DC85-4E0D-80B6-9166BD0A090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1DB-9A9D-43FD-AAAB-3D2BE4FE0E9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D034-BC06-4CEA-9614-534D37B2198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51DB-9A9D-43FD-AAAB-3D2BE4FE0E9D}" type="slidenum">
              <a:rPr lang="en-US" smtClean="0"/>
            </a:fld>
            <a:endParaRPr lang="en-US"/>
          </a:p>
        </p:txBody>
      </p:sp>
      <p:sp>
        <p:nvSpPr>
          <p:cNvPr id="8" name="fl" descr="Information Classification: General"/>
          <p:cNvSpPr txBox="1"/>
          <p:nvPr userDrawn="1"/>
        </p:nvSpPr>
        <p:spPr>
          <a:xfrm>
            <a:off x="0" y="653034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0" i="0" u="none" baseline="0">
                <a:solidFill>
                  <a:srgbClr val="000000"/>
                </a:solidFill>
                <a:latin typeface="Arial" panose="020B0604020202020204" pitchFamily="34" charset="0"/>
              </a:rPr>
              <a:t>Information Classification: General</a:t>
            </a:r>
            <a:endParaRPr lang="en-US" sz="900" b="0" i="0" u="none" baseline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6045" y="34925"/>
          <a:ext cx="11979910" cy="6732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2040"/>
                <a:gridCol w="2839720"/>
                <a:gridCol w="3631565"/>
                <a:gridCol w="3156585"/>
              </a:tblGrid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Year 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Methodologies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9392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Tumor Detection Using Deep Learning Algorithm.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Avigyan Sinha,Aneesh RP,Malvika Suresh,Abinaya D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 Hopkins University,Baltimore,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 (2019) 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architecture of the proposed system components are image acquisition, pre- processing, segmentation, feature extraction and classification.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can be improved to support with a web interface. Detection of different diseases can be also identified from the MRI images.</a:t>
                      </a:r>
                      <a:endParaRPr lang="en-US"/>
                    </a:p>
                  </a:txBody>
                  <a:tcPr/>
                </a:tc>
              </a:tr>
              <a:tr h="18364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 Classification of Brain Tumor Images using Deep Neural Network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Hossam H.Sultan,Nancy M.Salem,Walid Al-Atabany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Aided medical diagnosis(25April,2019)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starts to load and extract images and labels from datasets raw files and then make a preprocessing and augmentation techniques,followed by setting the hyper-parameters.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Proposed architecture has achieved the highest accuracy of 96.13% and 98.7% concerning the two datasets used in this paper.</a:t>
                      </a:r>
                      <a:endParaRPr lang="en-US"/>
                    </a:p>
                  </a:txBody>
                  <a:tcPr/>
                </a:tc>
              </a:tr>
              <a:tr h="2011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Tumor Detection Using Deep Learning Models.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Sneha Grampurohit,Venkamma Shalavadi,Vaishnavi R.Dhotargavi.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India Council Conference(2020)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Proposed work, Deep neural networks such as CNN</a:t>
                      </a:r>
                      <a:endParaRPr lang="en-US"/>
                    </a:p>
                    <a:p>
                      <a:r>
                        <a:rPr lang="en-US"/>
                        <a:t>and VGG-16 are investigated on MRI images of Brain. Both the models have given an effective result.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VGG-16 takes a greater computational time and memory but has given satisfactory results compared to CNN.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WPS Presentation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Microsoft YaHei</vt:lpstr>
      <vt:lpstr>汉仪旗黑</vt:lpstr>
      <vt:lpstr>Arial Unicode MS</vt:lpstr>
      <vt:lpstr>Calibri Light</vt:lpstr>
      <vt:lpstr>Helvetica Neue</vt:lpstr>
      <vt:lpstr>Calibri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Sharma, Vanshika</dc:creator>
  <cp:keywords>General</cp:keywords>
  <cp:lastModifiedBy>ankushdhanda</cp:lastModifiedBy>
  <cp:revision>8</cp:revision>
  <dcterms:created xsi:type="dcterms:W3CDTF">2022-12-21T18:05:34Z</dcterms:created>
  <dcterms:modified xsi:type="dcterms:W3CDTF">2022-12-21T18:05:34Z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2936c3ec-3b6e-4a05-8f45-59fad9566743</vt:lpwstr>
  </property>
  <property fmtid="{D5CDD505-2E9C-101B-9397-08002B2CF9AE}" pid="3" name="SSCClassification">
    <vt:lpwstr>G</vt:lpwstr>
  </property>
  <property fmtid="{D5CDD505-2E9C-101B-9397-08002B2CF9AE}" pid="4" name="SSCVisualMarks">
    <vt:lpwstr>Y</vt:lpwstr>
  </property>
  <property fmtid="{D5CDD505-2E9C-101B-9397-08002B2CF9AE}" pid="5" name="_AdHocReviewCycleID">
    <vt:i4>-1650042544</vt:i4>
  </property>
  <property fmtid="{D5CDD505-2E9C-101B-9397-08002B2CF9AE}" pid="6" name="_NewReviewCycle">
    <vt:lpwstr/>
  </property>
  <property fmtid="{D5CDD505-2E9C-101B-9397-08002B2CF9AE}" pid="7" name="_EmailSubject">
    <vt:lpwstr/>
  </property>
  <property fmtid="{D5CDD505-2E9C-101B-9397-08002B2CF9AE}" pid="8" name="_AuthorEmail">
    <vt:lpwstr>VSharma1@StateStreet.com</vt:lpwstr>
  </property>
  <property fmtid="{D5CDD505-2E9C-101B-9397-08002B2CF9AE}" pid="9" name="_AuthorEmailDisplayName">
    <vt:lpwstr>Sharma, Vanshika</vt:lpwstr>
  </property>
  <property fmtid="{D5CDD505-2E9C-101B-9397-08002B2CF9AE}" pid="10" name="KSOProductBuildVer">
    <vt:lpwstr>1033-4.8.0.7824</vt:lpwstr>
  </property>
</Properties>
</file>