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61c9056e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61c9056e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61c9056e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61c9056e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61c9056e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61c9056e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61c9056e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61c9056e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61c9056e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61c9056e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61c9056ee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61c9056e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61c9056e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61c9056e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61c9056ee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61c9056ee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61c9056e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61c9056e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61c9056ee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261c9056ee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61c9056e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61c9056e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61c9056e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61c9056e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61c9056e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61c9056e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61c9056e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61c9056e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61c9056e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61c9056e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61c9056e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61c9056e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61c9056e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61c9056e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61c9056e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61c9056e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16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80"/>
              <a:t>Sarcasm detection using deep learning and ensemble learning</a:t>
            </a:r>
            <a:endParaRPr sz="37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31850"/>
            <a:ext cx="8520600" cy="10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Md. Shamsul Rayhan Chy</a:t>
            </a:r>
            <a:br>
              <a:rPr lang="en"/>
            </a:b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ID: 19201109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Deep Learning Networks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eep learning techniques such as CNN, LSTM, and GRU are comprised in this study.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Here, CNN is applied on the content to model learnt, extracted features and detected patterns and 5 layers has been used here.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this, 300 LSTM cells were applied with a single layer of LSTM. Four individual and independent calculations were carried out with the help of four gates for each cell.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GRU is used to make connection through a series of nodes to execute machine learning tasks related with memory and clustering like in text identification.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321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Proposed Model-Ensemble Learning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938350"/>
            <a:ext cx="8520600" cy="3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Ensemble model is used in this study to make this proposed model.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ensemble method produces more accurate solutions than single model.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model in ensemble has its own contribution.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Deepstack library is used to ensemble three pre-trained models.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Here, every of 3 pre-trained models gets trained individually at first and then the embedded ensemble model is trained.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are Single level stacking and Three level stacking.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Proposed Model-Ensemble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83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800"/>
              <a:buChar char="●"/>
            </a:pPr>
            <a:r>
              <a:rPr b="1" lang="en">
                <a:solidFill>
                  <a:srgbClr val="FFE599"/>
                </a:solidFill>
              </a:rPr>
              <a:t>Single Level Stacking: </a:t>
            </a:r>
            <a:endParaRPr b="1">
              <a:solidFill>
                <a:srgbClr val="FFE599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Stacking is based on training a Meta-Learner on top of pre-trained Base-Learners.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Scikit-learn library is used to create a single level stacking model.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Output from base learners is used to provide input to the meta-learner.</a:t>
            </a:r>
            <a:endParaRPr b="1" sz="15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FFE599"/>
              </a:solidFill>
            </a:endParaRPr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888" y="2479350"/>
            <a:ext cx="4924223" cy="203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4"/>
          <p:cNvSpPr txBox="1"/>
          <p:nvPr/>
        </p:nvSpPr>
        <p:spPr>
          <a:xfrm>
            <a:off x="2979325" y="4685625"/>
            <a:ext cx="48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2"/>
                </a:solidFill>
              </a:rPr>
              <a:t>Fig: Single level stacking ensemble model</a:t>
            </a:r>
            <a:endParaRPr i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Proposed Model-Ensemble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83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800"/>
              <a:buChar char="●"/>
            </a:pPr>
            <a:r>
              <a:rPr b="1" lang="en">
                <a:solidFill>
                  <a:srgbClr val="FFE599"/>
                </a:solidFill>
              </a:rPr>
              <a:t>Three</a:t>
            </a:r>
            <a:r>
              <a:rPr b="1" lang="en">
                <a:solidFill>
                  <a:srgbClr val="FFE599"/>
                </a:solidFill>
              </a:rPr>
              <a:t> Level Stacking: </a:t>
            </a:r>
            <a:endParaRPr b="1">
              <a:solidFill>
                <a:srgbClr val="FFE599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Scikit-learn Stacking interface is used to create a 3rd level meta-learner.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DeepStack was utilized in order to achieve a more powerful model than single level stacking.</a:t>
            </a:r>
            <a:endParaRPr b="1" sz="15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FFE599"/>
              </a:solidFill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2979325" y="4685625"/>
            <a:ext cx="48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2"/>
                </a:solidFill>
              </a:rPr>
              <a:t>Fig: Three level stacking ensemble model</a:t>
            </a:r>
            <a:endParaRPr i="1">
              <a:solidFill>
                <a:schemeClr val="lt2"/>
              </a:solidFill>
            </a:endParaRPr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650" y="2478325"/>
            <a:ext cx="5838050" cy="20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27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Weighted Average Ensemble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859238"/>
            <a:ext cx="8520600" cy="37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Weighted Average Ensemble Technique weights the prediction of each ensemble member and then combine them to calculate a combined prediction.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meta-learner used in this ensemble.</a:t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936" y="2363725"/>
            <a:ext cx="6284125" cy="221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/>
          <p:nvPr/>
        </p:nvSpPr>
        <p:spPr>
          <a:xfrm>
            <a:off x="2794550" y="4665175"/>
            <a:ext cx="380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2"/>
                </a:solidFill>
              </a:rPr>
              <a:t>Fig: Weighted average ensemble model</a:t>
            </a:r>
            <a:endParaRPr i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178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Analysis: News Headline Dataset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803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ensemble model used has tried to bring down the gap between learning of unique and temporal highlights of the textual information.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has been trained using Sigmoid as the activation function and Adam as the optimizer with dropouts of 0.15, 0.25 and 0.35 respectively.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has been executed for 30 epochs having a batch size of 64.</a:t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2571738"/>
            <a:ext cx="6781800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 txBox="1"/>
          <p:nvPr/>
        </p:nvSpPr>
        <p:spPr>
          <a:xfrm>
            <a:off x="2168300" y="4470025"/>
            <a:ext cx="620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2"/>
                </a:solidFill>
              </a:rPr>
              <a:t>Fig: News Headlines dataset pretrained model accuray</a:t>
            </a:r>
            <a:endParaRPr i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29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</a:t>
            </a:r>
            <a:r>
              <a:rPr lang="en"/>
              <a:t>: News Headline Dataset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249175" y="3093100"/>
            <a:ext cx="8520600" cy="18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</a:t>
            </a:r>
            <a:r>
              <a:rPr lang="en" sz="1700"/>
              <a:t>nsemble model with Glove word embedding has performed the best when compared to other word embeddings and has achieved a weighted average of 98.97%.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LSTM technique has obtained an elevated accuracy as compared to the CNN and GRU models with or without word embeddings.</a:t>
            </a:r>
            <a:endParaRPr sz="1700"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950" y="838200"/>
            <a:ext cx="6800850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8"/>
          <p:cNvSpPr txBox="1"/>
          <p:nvPr/>
        </p:nvSpPr>
        <p:spPr>
          <a:xfrm>
            <a:off x="2168275" y="2632325"/>
            <a:ext cx="660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2"/>
                </a:solidFill>
              </a:rPr>
              <a:t>Fig: News headlines dataset ensemble models accuracy</a:t>
            </a:r>
            <a:endParaRPr i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239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Analysis: Reddit Dataset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63000" y="812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has been executed for 10 epochs having a batch size of 128.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Without word embeddings, accuracy obtained for CNN, LSTM and GRU model is 71.48%, 71.82% and 71.67% respectively.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word embeddings, Word2Vec performed the best with accuracy obtained as 73.19%, 73.65% and 73.34% respectively.</a:t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50" y="2670213"/>
            <a:ext cx="6638925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9"/>
          <p:cNvSpPr txBox="1"/>
          <p:nvPr/>
        </p:nvSpPr>
        <p:spPr>
          <a:xfrm>
            <a:off x="2891700" y="4377625"/>
            <a:ext cx="62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2"/>
                </a:solidFill>
              </a:rPr>
              <a:t>Fig: Sarcasm accuracy on reddit dataset</a:t>
            </a:r>
            <a:endParaRPr i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1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Analysis: Reddit Dataset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52775" y="761075"/>
            <a:ext cx="8520600" cy="3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Ensemble model with Word2Vec word embedding has performed the best with 81.64% accuracy while the single-level stacking and three-level tacking has the values as 73.85% and 73.92% and respectively.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Also, the LSTM technique has obtained an elevated accuracy percentage than the CNN and GRU models with or without word embeddings.</a:t>
            </a: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50" y="2614250"/>
            <a:ext cx="674370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 txBox="1"/>
          <p:nvPr/>
        </p:nvSpPr>
        <p:spPr>
          <a:xfrm>
            <a:off x="2363325" y="4387900"/>
            <a:ext cx="59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2"/>
                </a:solidFill>
              </a:rPr>
              <a:t>Fig: Sarcasm accuracy on reddit dataset ensemble models</a:t>
            </a:r>
            <a:endParaRPr i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280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897300"/>
            <a:ext cx="8520600" cy="36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significant improvement in employing word embeddings as compared to the ensemble accuracies.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Without these embeddings, the study concluded that the best performing model was LSTM.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ensemble model, the weighted average with Glove word embedding came out to be 98.97%.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weighted averages for the ensemble model without word embeddings came out to be 98.09% and 80.27% for both the datasets.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So, overall the weighted average ensemble model has achieved more accuracy when compared to other models.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this Paper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52775" y="1121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minimize the gap between human and machine intelligence to recognize and understand sarcastic behavior and patterns.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target is to quantify the overall sentiment as positive/negative sarcastic or non-sarcastic.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if the correct message is received to the </a:t>
            </a:r>
            <a:r>
              <a:rPr lang="en"/>
              <a:t>intended</a:t>
            </a:r>
            <a:r>
              <a:rPr lang="en"/>
              <a:t> audience or not.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Sarcasm?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Sarcasm is a </a:t>
            </a:r>
            <a:r>
              <a:rPr lang="en"/>
              <a:t>characteristic</a:t>
            </a:r>
            <a:r>
              <a:rPr lang="en"/>
              <a:t> sentiment where feelings are expressed.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can be expressed with positive or non-positive words.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interpreting the sarcastic content correctly one need to ignore the contextual sense of a text and rather understand the naturally inverse sense.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Sarcasm Detection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Sarcasm detection can improve the engagement of sentiment analysis.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deliver the perfect message of a sarcastic text, it need to </a:t>
            </a:r>
            <a:r>
              <a:rPr lang="en"/>
              <a:t>precisely</a:t>
            </a:r>
            <a:r>
              <a:rPr lang="en"/>
              <a:t> decide the accuracy of statements.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Failure of sarcastic detection may abolish the purpose of any kind of message.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Model Characteristics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is an ensemble model made from Baseline CNN, bi-directional LSTM and GRU which can learn sarcastic patterns and provide improve accuracy.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has been pre-trained word embedding models like Word2Vec, GloVe and fastText.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model is flexible and accurate.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has been trained and validate on two publicly available datasets.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250100" y="33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Dataset Description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83575" y="1056913"/>
            <a:ext cx="8520600" cy="34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wo datasets is used in this paper.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news headlines dataset is used to detect sarcasm.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taken from two prime news websites named the Onion and the HuffPost.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 dataset was produced by scraping a large set of comments from Reddit which comprises sarcastic comments from Internet commentary.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913" y="2870900"/>
            <a:ext cx="6981825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1901350" y="4613750"/>
            <a:ext cx="74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>
                <a:solidFill>
                  <a:schemeClr val="lt2"/>
                </a:solidFill>
              </a:rPr>
              <a:t>Fig: Snippet of sarcastic comments in Sarcasm on Reddit Dataset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: Preprocessing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study uses an ensemble model along with word embeddings.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</a:t>
            </a:r>
            <a:r>
              <a:rPr lang="en"/>
              <a:t>preprocessing</a:t>
            </a:r>
            <a:r>
              <a:rPr lang="en"/>
              <a:t> is done to modify the raw dataset into a comprehensible format.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Natural language toolkit (NLTK) has been used prior to the training stage for preprocessing both the datasets.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Concatenation of content, elimination of duplicate text, employment of tokenization were done to preprocess the datasets.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Non-essential content were replaced then.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Word embeddings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Here, the categorization of similar words together takes place.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 embeddings add contextual meaning to the words that have been selected and would be vectorized.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Word2vec, GloVe and fastText word embedding methods are used here.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Token vectorization of the word is accomplished by using the above embedding techniques.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Presence of sarcasm is encoded through binary digit where 1 represents sarcasm is present and 0 the vice versa.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 embedding predicts new text data based on previous training data.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15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r>
              <a:rPr lang="en"/>
              <a:t>: Flow Chart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550" y="781575"/>
            <a:ext cx="4021725" cy="401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