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1c9056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1c9056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1c9056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1c9056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1c9056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1c9056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1c9056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1c9056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61c9056e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61c9056e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1c9056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1c9056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1c905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61c905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1c9056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1c9056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1c9056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1c9056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61c9056e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61c9056e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1c9056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1c9056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1c9056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1c9056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1c9056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1c9056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1c9056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1c9056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1c9056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1c9056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1c9056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1c9056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1c9056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61c9056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1c9056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1c9056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Sarcasm detection using deep learning and ensemble learning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1850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Md. Shamsul Rayhan Chy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19201109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Deep Learning Networks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eep learning techniques such as CNN, LSTM, and GRU are comprised in this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CNN is applied on the content to model learnt, extracted features and detected patterns and 5 layers has been used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this, 300 LSTM cells were applied with a single layer of LSTM. Four individual and independent calculations were carried out with the help of four gates for each cell.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 is used to make connection through a series of nodes to execute machine learning tasks related with memory and clustering like in text identification.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2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938350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is used in this study to make this proposed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ensemble method produces more accurate solutions than single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model in ensemble has its own contribution.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Deepstack library is used to ensemble three pre-trained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every of 3 pre-trained models gets trained individually at first and then the embedded ensemble model is trained.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Single level stacking and Three level stacking.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b="1" lang="en">
                <a:solidFill>
                  <a:srgbClr val="FFE599"/>
                </a:solidFill>
              </a:rPr>
              <a:t>Single Level Stacking: </a:t>
            </a:r>
            <a:endParaRPr b="1">
              <a:solidFill>
                <a:srgbClr val="FFE5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Stacking is based on training a Meta-Learner on top of pre-trained Base-Learners.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Scikit-learn library is used to create a single level stacking model.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Output from base learners is used to provide input to the meta-learner.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88" y="2479350"/>
            <a:ext cx="4924223" cy="2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2979325" y="4685625"/>
            <a:ext cx="4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Single level stacking ensemble model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b="1" lang="en">
                <a:solidFill>
                  <a:srgbClr val="FFE599"/>
                </a:solidFill>
              </a:rPr>
              <a:t>Three</a:t>
            </a:r>
            <a:r>
              <a:rPr b="1" lang="en">
                <a:solidFill>
                  <a:srgbClr val="FFE599"/>
                </a:solidFill>
              </a:rPr>
              <a:t> Level Stacking: </a:t>
            </a:r>
            <a:endParaRPr b="1">
              <a:solidFill>
                <a:srgbClr val="FFE5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Scikit-learn Stacking interface is used to create a 3rd level meta-learner.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DeepStack was utilized in order to achieve a more powerful model than single level stacking.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979325" y="4685625"/>
            <a:ext cx="4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Three level stacking ensemble model</a:t>
            </a:r>
            <a:endParaRPr i="1">
              <a:solidFill>
                <a:schemeClr val="lt2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50" y="2478325"/>
            <a:ext cx="5838050" cy="20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7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Weighted Average Ensemble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859238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Average Ensemble Technique weights the prediction of each ensemble member and then combine them to calculate a combined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meta-learner used in this ensemble.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36" y="2363725"/>
            <a:ext cx="6284125" cy="2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794550" y="4665175"/>
            <a:ext cx="38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Weighted average ensemble model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News Headline Dataset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80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ensemble model used has tried to bring down the gap between learning of unique and temporal highlights of the textual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trained using Sigmoid as the activation function and Adam as the optimizer with dropouts of 0.15, 0.25 and 0.35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executed for 30 epochs having a batch size of 64.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571738"/>
            <a:ext cx="67818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2168300" y="4470025"/>
            <a:ext cx="62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News Headlines dataset pretrained model accuray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r>
              <a:rPr lang="en"/>
              <a:t>: News Headline Dataset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49175" y="3093100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</a:t>
            </a:r>
            <a:r>
              <a:rPr lang="en" sz="1700"/>
              <a:t>nsemble model with Glove word embedding has performed the best when compared to other word embeddings and has achieved an accuracy of 98.97%.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LSTM technique has obtained an elevated accuracy as compared to the CNN and GRU models with or without word embeddings.</a:t>
            </a:r>
            <a:endParaRPr sz="17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50" y="838200"/>
            <a:ext cx="68008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2168275" y="2632325"/>
            <a:ext cx="66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News headlines dataset ensemble models accuracy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Reddit Dataset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63000" y="81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executed for 10 epochs having a batch size of 128.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word embeddings, accuracy obtained for CNN, LSTM and GRU model is 71.48%, 71.82% and 71.67%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word embeddings, Word2Vec performed the best with accuracy obtained as 73.19%, 73.65% and 73.34% respectively.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50" y="2670213"/>
            <a:ext cx="66389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2891700" y="4377625"/>
            <a:ext cx="6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Sarcasm accuracy on reddit dataset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Reddit Dataset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52775" y="7610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with Word2Vec word embedding has performed the best with 81.64% accuracy while the single-level stacking and three-level tacking has the values as 73.85% and 73.92% and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the LSTM technique has obtained an elevated accuracy percentage than the CNN and GRU models with or without word embeddings.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614250"/>
            <a:ext cx="67437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363325" y="4387900"/>
            <a:ext cx="59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Sarcasm accuracy on reddit dataset ensemble models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8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897300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significant improvement in employing word embeddings as compared to the ensemble accuracies.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these embeddings, the study concluded that the best performing model was LSTM.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ensemble models, the Weighted average with Glove word embedding came out to be best with 98.97%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accuracy for the ensemble model without word embeddings came out to be 98.09% and 80.27% for both the datasets respectively from Weighted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overall the weighted average ensemble model has achieved more accuracy when compared to other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Paper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2775" y="112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the gap between human and machine intelligence to recognize and understand sarcastic behavior and patterns.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is to quantify the overall sentiment as positive/negative sarcastic or non-sarcastic.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the correct message is received to the </a:t>
            </a:r>
            <a:r>
              <a:rPr lang="en"/>
              <a:t>intended</a:t>
            </a:r>
            <a:r>
              <a:rPr lang="en"/>
              <a:t> audience or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Sarcasm?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Sarcasm is a </a:t>
            </a:r>
            <a:r>
              <a:rPr lang="en"/>
              <a:t>characteristic</a:t>
            </a:r>
            <a:r>
              <a:rPr lang="en"/>
              <a:t> sentiment where feelings are expressed.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expressed with positive or non-positive words.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interpreting the sarcastic content correctly one need to ignore the contextual sense of a text and rather understand the naturally inverse sense.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Sarcasm Detection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Sarcasm detection can improve the engagement of sentiment analysis.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deliver the perfect message of a sarcastic text, it need to </a:t>
            </a:r>
            <a:r>
              <a:rPr lang="en"/>
              <a:t>precisely</a:t>
            </a:r>
            <a:r>
              <a:rPr lang="en"/>
              <a:t> decide the accuracy of statements.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of sarcastic detection may abolish the purpose of any kind of message.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 Characteristics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an ensemble model made from Baseline CNN, bi-directional LSTM and GRU which can learn sarcastic patterns and provide improve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has been pre-trained word embedding models like Word2Vec, GloVe and fastText.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is flexible and accurate.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has been trained and validate on two publicly available datasets.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50100" y="3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Dataset Description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83575" y="1056913"/>
            <a:ext cx="85206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wo datasets is used in this paper.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news headlines dataset is used to detect sarcasm.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taken from two prime news websites named the Onion and the HuffPost.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dataset was produced by scraping a large set of comments from Reddit which comprises sarcastic comments from Internet commentary.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13" y="2870900"/>
            <a:ext cx="69818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901350" y="4613750"/>
            <a:ext cx="7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Snippet of sarcastic comments in Sarcasm on Reddit Dataset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: Preprocessing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uses an ensemble model along with word embeddings.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is done to modify the raw dataset into a comprehensible format.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toolkit (NLTK) has been used prior to the training stage for preprocessing both the datasets.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of content, elimination of duplicate text, employment of tokenization were done to preprocess the datasets.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Non-essential content were replaced then.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Word embeddings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the categorization of similar words together takes place.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 add contextual meaning to the words that have been selected and would be vectorized.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Word2vec, GloVe and fastText word embedding methods are used here.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vectorization of the word is accomplished by using the above embedding techniques.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sarcasm is encoded through binary digit where 1 represents sarcasm is present and 0 the vice versa.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 predicts new text data based on previous training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: Flow Chart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50" y="781575"/>
            <a:ext cx="4021725" cy="40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