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ubik Medium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Abel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RubikMedium-regular.fntdata"/><Relationship Id="rId10" Type="http://schemas.openxmlformats.org/officeDocument/2006/relationships/slide" Target="slides/slide6.xml"/><Relationship Id="rId13" Type="http://schemas.openxmlformats.org/officeDocument/2006/relationships/font" Target="fonts/RubikMedium-italic.fntdata"/><Relationship Id="rId12" Type="http://schemas.openxmlformats.org/officeDocument/2006/relationships/font" Target="fonts/RubikMedium-bold.fntdata"/><Relationship Id="rId15" Type="http://schemas.openxmlformats.org/officeDocument/2006/relationships/font" Target="fonts/Montserrat-regular.fntdata"/><Relationship Id="rId14" Type="http://schemas.openxmlformats.org/officeDocument/2006/relationships/font" Target="fonts/RubikMedium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Abel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266a8ba5e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266a8ba5e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235f9c4a3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235f9c4a3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235f9c4a3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235f9c4a3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2235f9c4a3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2235f9c4a3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235f9c4a3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2235f9c4a3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85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 rot="315833">
            <a:off x="-470260" y="2809509"/>
            <a:ext cx="2437809" cy="2628347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 rot="315833">
            <a:off x="-13572" y="3038950"/>
            <a:ext cx="2377152" cy="2882292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 rot="315833">
            <a:off x="-286641" y="3248850"/>
            <a:ext cx="2747897" cy="2884694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/>
          <p:nvPr/>
        </p:nvSpPr>
        <p:spPr>
          <a:xfrm rot="315633">
            <a:off x="6771567" y="-971975"/>
            <a:ext cx="2924002" cy="3152541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"/>
          <p:cNvSpPr/>
          <p:nvPr/>
        </p:nvSpPr>
        <p:spPr>
          <a:xfrm rot="315633">
            <a:off x="6951891" y="-552494"/>
            <a:ext cx="2851248" cy="3457132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"/>
          <p:cNvSpPr/>
          <p:nvPr/>
        </p:nvSpPr>
        <p:spPr>
          <a:xfrm rot="315633">
            <a:off x="6896466" y="-360189"/>
            <a:ext cx="3295933" cy="3460013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1"/>
          <p:cNvSpPr/>
          <p:nvPr/>
        </p:nvSpPr>
        <p:spPr>
          <a:xfrm>
            <a:off x="1271525" y="759175"/>
            <a:ext cx="6595500" cy="36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1"/>
          <p:cNvSpPr/>
          <p:nvPr/>
        </p:nvSpPr>
        <p:spPr>
          <a:xfrm rot="5400000">
            <a:off x="2739044" y="-751734"/>
            <a:ext cx="3665822" cy="6646939"/>
          </a:xfrm>
          <a:custGeom>
            <a:rect b="b" l="l" r="r" t="t"/>
            <a:pathLst>
              <a:path extrusionOk="0" h="71534" w="47852">
                <a:moveTo>
                  <a:pt x="47852" y="71533"/>
                </a:moveTo>
                <a:lnTo>
                  <a:pt x="0" y="71533"/>
                </a:lnTo>
                <a:lnTo>
                  <a:pt x="0" y="0"/>
                </a:lnTo>
                <a:lnTo>
                  <a:pt x="47852" y="0"/>
                </a:lnTo>
                <a:close/>
                <a:moveTo>
                  <a:pt x="441" y="71093"/>
                </a:moveTo>
                <a:lnTo>
                  <a:pt x="47411" y="71093"/>
                </a:lnTo>
                <a:lnTo>
                  <a:pt x="47411" y="453"/>
                </a:lnTo>
                <a:lnTo>
                  <a:pt x="441" y="453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1"/>
          <p:cNvSpPr txBox="1"/>
          <p:nvPr>
            <p:ph hasCustomPrompt="1" type="title"/>
          </p:nvPr>
        </p:nvSpPr>
        <p:spPr>
          <a:xfrm>
            <a:off x="1021525" y="1691625"/>
            <a:ext cx="7101000" cy="14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" name="Google Shape;124;p11"/>
          <p:cNvSpPr txBox="1"/>
          <p:nvPr>
            <p:ph idx="1" type="body"/>
          </p:nvPr>
        </p:nvSpPr>
        <p:spPr>
          <a:xfrm>
            <a:off x="1021500" y="2999825"/>
            <a:ext cx="71010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3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28" name="Google Shape;128;p13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idx="1" type="subTitle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8" name="Google Shape;138;p13"/>
          <p:cNvSpPr txBox="1"/>
          <p:nvPr>
            <p:ph idx="2" type="subTitle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9" name="Google Shape;139;p13"/>
          <p:cNvSpPr txBox="1"/>
          <p:nvPr>
            <p:ph hasCustomPrompt="1" idx="3" type="title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/>
          <p:nvPr>
            <p:ph idx="4" type="subTitle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1" name="Google Shape;141;p13"/>
          <p:cNvSpPr txBox="1"/>
          <p:nvPr>
            <p:ph idx="5" type="subTitle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2" name="Google Shape;142;p13"/>
          <p:cNvSpPr txBox="1"/>
          <p:nvPr>
            <p:ph hasCustomPrompt="1" idx="6" type="title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3" name="Google Shape;143;p13"/>
          <p:cNvSpPr txBox="1"/>
          <p:nvPr>
            <p:ph idx="7" type="subTitle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4" name="Google Shape;144;p13"/>
          <p:cNvSpPr txBox="1"/>
          <p:nvPr>
            <p:ph idx="8" type="subTitle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5" name="Google Shape;145;p13"/>
          <p:cNvSpPr txBox="1"/>
          <p:nvPr>
            <p:ph hasCustomPrompt="1" idx="9" type="title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/>
          <p:nvPr>
            <p:ph idx="13" type="subTitle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7" name="Google Shape;147;p13"/>
          <p:cNvSpPr txBox="1"/>
          <p:nvPr>
            <p:ph idx="14" type="subTitle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13"/>
          <p:cNvSpPr txBox="1"/>
          <p:nvPr>
            <p:ph hasCustomPrompt="1" idx="15" type="title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/>
          <p:nvPr>
            <p:ph idx="16" type="subTitle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0" name="Google Shape;150;p13"/>
          <p:cNvSpPr txBox="1"/>
          <p:nvPr>
            <p:ph idx="17" type="subTitle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1" name="Google Shape;151;p13"/>
          <p:cNvSpPr txBox="1"/>
          <p:nvPr>
            <p:ph hasCustomPrompt="1" idx="18" type="title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/>
          <p:nvPr>
            <p:ph idx="19" type="subTitle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3" name="Google Shape;153;p13"/>
          <p:cNvSpPr txBox="1"/>
          <p:nvPr>
            <p:ph idx="20" type="subTitle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4" name="Google Shape;154;p13"/>
          <p:cNvSpPr txBox="1"/>
          <p:nvPr>
            <p:ph hasCustomPrompt="1" idx="21" type="title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57" name="Google Shape;157;p14"/>
          <p:cNvSpPr txBox="1"/>
          <p:nvPr>
            <p:ph idx="1" type="subTitle"/>
          </p:nvPr>
        </p:nvSpPr>
        <p:spPr>
          <a:xfrm>
            <a:off x="652375" y="1807199"/>
            <a:ext cx="22596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8" name="Google Shape;158;p14"/>
          <p:cNvSpPr txBox="1"/>
          <p:nvPr>
            <p:ph idx="2" type="subTitle"/>
          </p:nvPr>
        </p:nvSpPr>
        <p:spPr>
          <a:xfrm>
            <a:off x="652375" y="2096300"/>
            <a:ext cx="20280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9" name="Google Shape;159;p14"/>
          <p:cNvSpPr txBox="1"/>
          <p:nvPr>
            <p:ph hasCustomPrompt="1" idx="3" type="title"/>
          </p:nvPr>
        </p:nvSpPr>
        <p:spPr>
          <a:xfrm>
            <a:off x="1195975" y="1136050"/>
            <a:ext cx="11724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4"/>
          <p:cNvSpPr txBox="1"/>
          <p:nvPr>
            <p:ph idx="4" type="subTitle"/>
          </p:nvPr>
        </p:nvSpPr>
        <p:spPr>
          <a:xfrm>
            <a:off x="3442200" y="1807199"/>
            <a:ext cx="22596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" name="Google Shape;161;p14"/>
          <p:cNvSpPr txBox="1"/>
          <p:nvPr>
            <p:ph idx="5" type="subTitle"/>
          </p:nvPr>
        </p:nvSpPr>
        <p:spPr>
          <a:xfrm>
            <a:off x="3548275" y="2088875"/>
            <a:ext cx="20475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2" name="Google Shape;162;p14"/>
          <p:cNvSpPr txBox="1"/>
          <p:nvPr>
            <p:ph hasCustomPrompt="1" idx="6" type="title"/>
          </p:nvPr>
        </p:nvSpPr>
        <p:spPr>
          <a:xfrm>
            <a:off x="3985800" y="1136050"/>
            <a:ext cx="11724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4"/>
          <p:cNvSpPr txBox="1"/>
          <p:nvPr>
            <p:ph idx="7" type="subTitle"/>
          </p:nvPr>
        </p:nvSpPr>
        <p:spPr>
          <a:xfrm>
            <a:off x="6232025" y="1807199"/>
            <a:ext cx="22596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" name="Google Shape;164;p14"/>
          <p:cNvSpPr txBox="1"/>
          <p:nvPr>
            <p:ph idx="8" type="subTitle"/>
          </p:nvPr>
        </p:nvSpPr>
        <p:spPr>
          <a:xfrm>
            <a:off x="6326525" y="2088888"/>
            <a:ext cx="20706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5" name="Google Shape;165;p14"/>
          <p:cNvSpPr txBox="1"/>
          <p:nvPr>
            <p:ph hasCustomPrompt="1" idx="9" type="title"/>
          </p:nvPr>
        </p:nvSpPr>
        <p:spPr>
          <a:xfrm>
            <a:off x="6775625" y="1136050"/>
            <a:ext cx="11724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4"/>
          <p:cNvSpPr txBox="1"/>
          <p:nvPr>
            <p:ph idx="13" type="subTitle"/>
          </p:nvPr>
        </p:nvSpPr>
        <p:spPr>
          <a:xfrm>
            <a:off x="2047300" y="3573850"/>
            <a:ext cx="2259600" cy="2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7" name="Google Shape;167;p14"/>
          <p:cNvSpPr txBox="1"/>
          <p:nvPr>
            <p:ph idx="14" type="subTitle"/>
          </p:nvPr>
        </p:nvSpPr>
        <p:spPr>
          <a:xfrm>
            <a:off x="2163100" y="3862975"/>
            <a:ext cx="20280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8" name="Google Shape;168;p14"/>
          <p:cNvSpPr txBox="1"/>
          <p:nvPr>
            <p:ph hasCustomPrompt="1" idx="15" type="title"/>
          </p:nvPr>
        </p:nvSpPr>
        <p:spPr>
          <a:xfrm>
            <a:off x="2590888" y="2902700"/>
            <a:ext cx="11724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4"/>
          <p:cNvSpPr txBox="1"/>
          <p:nvPr>
            <p:ph idx="16" type="subTitle"/>
          </p:nvPr>
        </p:nvSpPr>
        <p:spPr>
          <a:xfrm>
            <a:off x="4837125" y="3573850"/>
            <a:ext cx="2259600" cy="2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0" name="Google Shape;170;p14"/>
          <p:cNvSpPr txBox="1"/>
          <p:nvPr>
            <p:ph idx="17" type="subTitle"/>
          </p:nvPr>
        </p:nvSpPr>
        <p:spPr>
          <a:xfrm>
            <a:off x="4952929" y="3862975"/>
            <a:ext cx="20280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1" name="Google Shape;171;p14"/>
          <p:cNvSpPr txBox="1"/>
          <p:nvPr>
            <p:ph hasCustomPrompt="1" idx="18" type="title"/>
          </p:nvPr>
        </p:nvSpPr>
        <p:spPr>
          <a:xfrm>
            <a:off x="5380713" y="2902700"/>
            <a:ext cx="11724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2" name="Google Shape;172;p14"/>
          <p:cNvSpPr/>
          <p:nvPr/>
        </p:nvSpPr>
        <p:spPr>
          <a:xfrm>
            <a:off x="6392555" y="4169300"/>
            <a:ext cx="3991296" cy="2626253"/>
          </a:xfrm>
          <a:custGeom>
            <a:rect b="b" l="l" r="r" t="t"/>
            <a:pathLst>
              <a:path extrusionOk="0" h="30908" w="46973">
                <a:moveTo>
                  <a:pt x="29286" y="88"/>
                </a:moveTo>
                <a:lnTo>
                  <a:pt x="46797" y="6480"/>
                </a:lnTo>
                <a:lnTo>
                  <a:pt x="14664" y="30820"/>
                </a:lnTo>
                <a:lnTo>
                  <a:pt x="176" y="26792"/>
                </a:lnTo>
                <a:lnTo>
                  <a:pt x="19305" y="15585"/>
                </a:lnTo>
                <a:cubicBezTo>
                  <a:pt x="19350" y="15585"/>
                  <a:pt x="19350" y="15540"/>
                  <a:pt x="19350" y="15540"/>
                </a:cubicBezTo>
                <a:lnTo>
                  <a:pt x="19350" y="88"/>
                </a:lnTo>
                <a:close/>
                <a:moveTo>
                  <a:pt x="19305" y="1"/>
                </a:moveTo>
                <a:cubicBezTo>
                  <a:pt x="19263" y="1"/>
                  <a:pt x="19217" y="1"/>
                  <a:pt x="19217" y="43"/>
                </a:cubicBezTo>
                <a:lnTo>
                  <a:pt x="19217" y="15498"/>
                </a:lnTo>
                <a:lnTo>
                  <a:pt x="1" y="26792"/>
                </a:lnTo>
                <a:lnTo>
                  <a:pt x="1" y="26834"/>
                </a:lnTo>
                <a:cubicBezTo>
                  <a:pt x="1" y="26880"/>
                  <a:pt x="1" y="26880"/>
                  <a:pt x="43" y="26880"/>
                </a:cubicBezTo>
                <a:lnTo>
                  <a:pt x="14664" y="30907"/>
                </a:lnTo>
                <a:lnTo>
                  <a:pt x="14710" y="30907"/>
                </a:lnTo>
                <a:lnTo>
                  <a:pt x="46930" y="6522"/>
                </a:lnTo>
                <a:cubicBezTo>
                  <a:pt x="46972" y="6522"/>
                  <a:pt x="46972" y="6480"/>
                  <a:pt x="46972" y="6480"/>
                </a:cubicBezTo>
                <a:cubicBezTo>
                  <a:pt x="46972" y="6434"/>
                  <a:pt x="46930" y="6434"/>
                  <a:pt x="46930" y="6434"/>
                </a:cubicBezTo>
                <a:lnTo>
                  <a:pt x="29332" y="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14"/>
          <p:cNvGrpSpPr/>
          <p:nvPr/>
        </p:nvGrpSpPr>
        <p:grpSpPr>
          <a:xfrm>
            <a:off x="7583835" y="3551801"/>
            <a:ext cx="2112949" cy="2097994"/>
            <a:chOff x="1586450" y="2207175"/>
            <a:chExt cx="621675" cy="617275"/>
          </a:xfrm>
        </p:grpSpPr>
        <p:sp>
          <p:nvSpPr>
            <p:cNvPr id="174" name="Google Shape;174;p14"/>
            <p:cNvSpPr/>
            <p:nvPr/>
          </p:nvSpPr>
          <p:spPr>
            <a:xfrm>
              <a:off x="2043925" y="2361450"/>
              <a:ext cx="164200" cy="379825"/>
            </a:xfrm>
            <a:custGeom>
              <a:rect b="b" l="l" r="r" t="t"/>
              <a:pathLst>
                <a:path extrusionOk="0" h="15193" w="6568">
                  <a:moveTo>
                    <a:pt x="6525" y="0"/>
                  </a:moveTo>
                  <a:cubicBezTo>
                    <a:pt x="6525" y="0"/>
                    <a:pt x="6480" y="0"/>
                    <a:pt x="6480" y="46"/>
                  </a:cubicBezTo>
                  <a:lnTo>
                    <a:pt x="0" y="15147"/>
                  </a:lnTo>
                  <a:cubicBezTo>
                    <a:pt x="0" y="15147"/>
                    <a:pt x="0" y="15192"/>
                    <a:pt x="46" y="15192"/>
                  </a:cubicBezTo>
                  <a:lnTo>
                    <a:pt x="134" y="15192"/>
                  </a:lnTo>
                  <a:lnTo>
                    <a:pt x="6567" y="88"/>
                  </a:lnTo>
                  <a:cubicBezTo>
                    <a:pt x="6567" y="46"/>
                    <a:pt x="6567" y="46"/>
                    <a:pt x="6525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1586450" y="2207175"/>
              <a:ext cx="621675" cy="617275"/>
            </a:xfrm>
            <a:custGeom>
              <a:rect b="b" l="l" r="r" t="t"/>
              <a:pathLst>
                <a:path extrusionOk="0" h="24691" w="24867">
                  <a:moveTo>
                    <a:pt x="6480" y="0"/>
                  </a:moveTo>
                  <a:lnTo>
                    <a:pt x="1" y="9193"/>
                  </a:lnTo>
                  <a:lnTo>
                    <a:pt x="1" y="9235"/>
                  </a:lnTo>
                  <a:lnTo>
                    <a:pt x="7793" y="24645"/>
                  </a:lnTo>
                  <a:cubicBezTo>
                    <a:pt x="7793" y="24690"/>
                    <a:pt x="7793" y="24690"/>
                    <a:pt x="7838" y="24690"/>
                  </a:cubicBezTo>
                  <a:lnTo>
                    <a:pt x="18387" y="21363"/>
                  </a:lnTo>
                  <a:cubicBezTo>
                    <a:pt x="18433" y="21363"/>
                    <a:pt x="18433" y="21318"/>
                    <a:pt x="18433" y="21318"/>
                  </a:cubicBezTo>
                  <a:cubicBezTo>
                    <a:pt x="18433" y="21276"/>
                    <a:pt x="18387" y="21276"/>
                    <a:pt x="18345" y="21276"/>
                  </a:cubicBezTo>
                  <a:lnTo>
                    <a:pt x="7838" y="24557"/>
                  </a:lnTo>
                  <a:lnTo>
                    <a:pt x="134" y="9193"/>
                  </a:lnTo>
                  <a:lnTo>
                    <a:pt x="6567" y="130"/>
                  </a:lnTo>
                  <a:lnTo>
                    <a:pt x="24779" y="6304"/>
                  </a:lnTo>
                  <a:cubicBezTo>
                    <a:pt x="24824" y="6304"/>
                    <a:pt x="24866" y="6304"/>
                    <a:pt x="24866" y="6259"/>
                  </a:cubicBezTo>
                  <a:cubicBezTo>
                    <a:pt x="24866" y="6217"/>
                    <a:pt x="24866" y="6171"/>
                    <a:pt x="24824" y="6171"/>
                  </a:cubicBezTo>
                  <a:lnTo>
                    <a:pt x="6567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14"/>
          <p:cNvGrpSpPr/>
          <p:nvPr/>
        </p:nvGrpSpPr>
        <p:grpSpPr>
          <a:xfrm>
            <a:off x="-507592" y="-237698"/>
            <a:ext cx="2253001" cy="1159209"/>
            <a:chOff x="640875" y="3095850"/>
            <a:chExt cx="750800" cy="386300"/>
          </a:xfrm>
        </p:grpSpPr>
        <p:sp>
          <p:nvSpPr>
            <p:cNvPr id="177" name="Google Shape;177;p14"/>
            <p:cNvSpPr/>
            <p:nvPr/>
          </p:nvSpPr>
          <p:spPr>
            <a:xfrm>
              <a:off x="640875" y="3095850"/>
              <a:ext cx="750800" cy="386300"/>
            </a:xfrm>
            <a:custGeom>
              <a:rect b="b" l="l" r="r" t="t"/>
              <a:pathLst>
                <a:path extrusionOk="0" h="15452" w="30032">
                  <a:moveTo>
                    <a:pt x="19262" y="0"/>
                  </a:moveTo>
                  <a:lnTo>
                    <a:pt x="46" y="11295"/>
                  </a:lnTo>
                  <a:cubicBezTo>
                    <a:pt x="0" y="11337"/>
                    <a:pt x="0" y="11337"/>
                    <a:pt x="0" y="11382"/>
                  </a:cubicBezTo>
                  <a:lnTo>
                    <a:pt x="46" y="11424"/>
                  </a:lnTo>
                  <a:lnTo>
                    <a:pt x="14667" y="15452"/>
                  </a:lnTo>
                  <a:lnTo>
                    <a:pt x="14709" y="15452"/>
                  </a:lnTo>
                  <a:lnTo>
                    <a:pt x="29989" y="3895"/>
                  </a:lnTo>
                  <a:cubicBezTo>
                    <a:pt x="30031" y="3852"/>
                    <a:pt x="30031" y="3807"/>
                    <a:pt x="29989" y="3807"/>
                  </a:cubicBezTo>
                  <a:cubicBezTo>
                    <a:pt x="29989" y="3786"/>
                    <a:pt x="29978" y="3775"/>
                    <a:pt x="29966" y="3775"/>
                  </a:cubicBezTo>
                  <a:cubicBezTo>
                    <a:pt x="29955" y="3775"/>
                    <a:pt x="29944" y="3786"/>
                    <a:pt x="29944" y="3807"/>
                  </a:cubicBezTo>
                  <a:lnTo>
                    <a:pt x="14667" y="15322"/>
                  </a:lnTo>
                  <a:lnTo>
                    <a:pt x="221" y="11337"/>
                  </a:lnTo>
                  <a:lnTo>
                    <a:pt x="19350" y="130"/>
                  </a:lnTo>
                  <a:cubicBezTo>
                    <a:pt x="19350" y="88"/>
                    <a:pt x="19395" y="42"/>
                    <a:pt x="19350" y="42"/>
                  </a:cubicBezTo>
                  <a:cubicBezTo>
                    <a:pt x="19350" y="0"/>
                    <a:pt x="19308" y="0"/>
                    <a:pt x="1926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1122425" y="3095850"/>
              <a:ext cx="269250" cy="97375"/>
            </a:xfrm>
            <a:custGeom>
              <a:rect b="b" l="l" r="r" t="t"/>
              <a:pathLst>
                <a:path extrusionOk="0" h="3895" w="10770">
                  <a:moveTo>
                    <a:pt x="88" y="0"/>
                  </a:moveTo>
                  <a:cubicBezTo>
                    <a:pt x="46" y="0"/>
                    <a:pt x="0" y="0"/>
                    <a:pt x="0" y="42"/>
                  </a:cubicBezTo>
                  <a:cubicBezTo>
                    <a:pt x="0" y="88"/>
                    <a:pt x="0" y="88"/>
                    <a:pt x="46" y="130"/>
                  </a:cubicBezTo>
                  <a:lnTo>
                    <a:pt x="10682" y="3895"/>
                  </a:lnTo>
                  <a:cubicBezTo>
                    <a:pt x="10727" y="3895"/>
                    <a:pt x="10727" y="3895"/>
                    <a:pt x="10769" y="3852"/>
                  </a:cubicBezTo>
                  <a:cubicBezTo>
                    <a:pt x="10769" y="3807"/>
                    <a:pt x="10769" y="3807"/>
                    <a:pt x="10727" y="3765"/>
                  </a:cubicBezTo>
                  <a:lnTo>
                    <a:pt x="88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14"/>
          <p:cNvGrpSpPr/>
          <p:nvPr/>
        </p:nvGrpSpPr>
        <p:grpSpPr>
          <a:xfrm rot="2544563">
            <a:off x="-954270" y="-138610"/>
            <a:ext cx="2041840" cy="1426966"/>
            <a:chOff x="1327125" y="3425225"/>
            <a:chExt cx="693875" cy="484900"/>
          </a:xfrm>
        </p:grpSpPr>
        <p:sp>
          <p:nvSpPr>
            <p:cNvPr id="180" name="Google Shape;180;p14"/>
            <p:cNvSpPr/>
            <p:nvPr/>
          </p:nvSpPr>
          <p:spPr>
            <a:xfrm>
              <a:off x="1327125" y="3425225"/>
              <a:ext cx="252775" cy="389625"/>
            </a:xfrm>
            <a:custGeom>
              <a:rect b="b" l="l" r="r" t="t"/>
              <a:pathLst>
                <a:path extrusionOk="0" h="15585" w="10111">
                  <a:moveTo>
                    <a:pt x="88" y="0"/>
                  </a:moveTo>
                  <a:cubicBezTo>
                    <a:pt x="42" y="0"/>
                    <a:pt x="0" y="0"/>
                    <a:pt x="0" y="46"/>
                  </a:cubicBezTo>
                  <a:lnTo>
                    <a:pt x="0" y="15543"/>
                  </a:lnTo>
                  <a:cubicBezTo>
                    <a:pt x="0" y="15585"/>
                    <a:pt x="42" y="15585"/>
                    <a:pt x="88" y="15585"/>
                  </a:cubicBezTo>
                  <a:cubicBezTo>
                    <a:pt x="88" y="15585"/>
                    <a:pt x="130" y="15585"/>
                    <a:pt x="130" y="15543"/>
                  </a:cubicBezTo>
                  <a:lnTo>
                    <a:pt x="130" y="88"/>
                  </a:lnTo>
                  <a:lnTo>
                    <a:pt x="10069" y="88"/>
                  </a:lnTo>
                  <a:cubicBezTo>
                    <a:pt x="10111" y="88"/>
                    <a:pt x="10111" y="88"/>
                    <a:pt x="10111" y="46"/>
                  </a:cubicBezTo>
                  <a:cubicBezTo>
                    <a:pt x="10111" y="0"/>
                    <a:pt x="10111" y="0"/>
                    <a:pt x="1006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1577700" y="3425225"/>
              <a:ext cx="443300" cy="484900"/>
            </a:xfrm>
            <a:custGeom>
              <a:rect b="b" l="l" r="r" t="t"/>
              <a:pathLst>
                <a:path extrusionOk="0" h="19396" w="17732">
                  <a:moveTo>
                    <a:pt x="88" y="133"/>
                  </a:moveTo>
                  <a:lnTo>
                    <a:pt x="17557" y="6525"/>
                  </a:lnTo>
                  <a:lnTo>
                    <a:pt x="746" y="19220"/>
                  </a:lnTo>
                  <a:lnTo>
                    <a:pt x="88" y="133"/>
                  </a:lnTo>
                  <a:close/>
                  <a:moveTo>
                    <a:pt x="0" y="0"/>
                  </a:moveTo>
                  <a:lnTo>
                    <a:pt x="0" y="46"/>
                  </a:lnTo>
                  <a:lnTo>
                    <a:pt x="659" y="19308"/>
                  </a:lnTo>
                  <a:lnTo>
                    <a:pt x="659" y="19350"/>
                  </a:lnTo>
                  <a:cubicBezTo>
                    <a:pt x="659" y="19395"/>
                    <a:pt x="701" y="19395"/>
                    <a:pt x="701" y="19395"/>
                  </a:cubicBezTo>
                  <a:cubicBezTo>
                    <a:pt x="701" y="19395"/>
                    <a:pt x="701" y="19350"/>
                    <a:pt x="746" y="19350"/>
                  </a:cubicBezTo>
                  <a:lnTo>
                    <a:pt x="17686" y="6525"/>
                  </a:lnTo>
                  <a:cubicBezTo>
                    <a:pt x="17732" y="6525"/>
                    <a:pt x="17732" y="6479"/>
                    <a:pt x="17732" y="6479"/>
                  </a:cubicBezTo>
                  <a:cubicBezTo>
                    <a:pt x="17732" y="6437"/>
                    <a:pt x="17686" y="6437"/>
                    <a:pt x="17686" y="6437"/>
                  </a:cubicBezTo>
                  <a:lnTo>
                    <a:pt x="88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1327125" y="3812175"/>
              <a:ext cx="269250" cy="97950"/>
            </a:xfrm>
            <a:custGeom>
              <a:rect b="b" l="l" r="r" t="t"/>
              <a:pathLst>
                <a:path extrusionOk="0" h="3918" w="10770">
                  <a:moveTo>
                    <a:pt x="54" y="1"/>
                  </a:moveTo>
                  <a:cubicBezTo>
                    <a:pt x="37" y="1"/>
                    <a:pt x="28" y="19"/>
                    <a:pt x="0" y="19"/>
                  </a:cubicBezTo>
                  <a:cubicBezTo>
                    <a:pt x="0" y="65"/>
                    <a:pt x="0" y="107"/>
                    <a:pt x="42" y="107"/>
                  </a:cubicBezTo>
                  <a:lnTo>
                    <a:pt x="10682" y="3872"/>
                  </a:lnTo>
                  <a:lnTo>
                    <a:pt x="10724" y="3917"/>
                  </a:lnTo>
                  <a:lnTo>
                    <a:pt x="10769" y="3872"/>
                  </a:lnTo>
                  <a:cubicBezTo>
                    <a:pt x="10769" y="3830"/>
                    <a:pt x="10769" y="3784"/>
                    <a:pt x="10724" y="3784"/>
                  </a:cubicBezTo>
                  <a:lnTo>
                    <a:pt x="88" y="19"/>
                  </a:lnTo>
                  <a:cubicBezTo>
                    <a:pt x="73" y="5"/>
                    <a:pt x="62" y="1"/>
                    <a:pt x="54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/>
          <p:nvPr/>
        </p:nvSpPr>
        <p:spPr>
          <a:xfrm rot="8834965">
            <a:off x="7696100" y="-555631"/>
            <a:ext cx="3031658" cy="3182581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"/>
          <p:cNvSpPr/>
          <p:nvPr/>
        </p:nvSpPr>
        <p:spPr>
          <a:xfrm rot="-9285662">
            <a:off x="-316729" y="-249802"/>
            <a:ext cx="3410358" cy="3676910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"/>
          <p:cNvSpPr/>
          <p:nvPr/>
        </p:nvSpPr>
        <p:spPr>
          <a:xfrm rot="-9285662">
            <a:off x="-878751" y="-181037"/>
            <a:ext cx="3325502" cy="4032164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"/>
          <p:cNvSpPr/>
          <p:nvPr/>
        </p:nvSpPr>
        <p:spPr>
          <a:xfrm rot="-9285662">
            <a:off x="-905632" y="-73398"/>
            <a:ext cx="3844152" cy="4035524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 rot="8750940">
            <a:off x="7556098" y="-467301"/>
            <a:ext cx="2664626" cy="2872891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"/>
          <p:cNvSpPr/>
          <p:nvPr/>
        </p:nvSpPr>
        <p:spPr>
          <a:xfrm rot="8750940">
            <a:off x="7122554" y="-546423"/>
            <a:ext cx="2598325" cy="3150463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"/>
          <p:cNvSpPr txBox="1"/>
          <p:nvPr>
            <p:ph type="title"/>
          </p:nvPr>
        </p:nvSpPr>
        <p:spPr>
          <a:xfrm>
            <a:off x="4479650" y="2306325"/>
            <a:ext cx="29793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1" name="Google Shape;191;p15"/>
          <p:cNvSpPr txBox="1"/>
          <p:nvPr>
            <p:ph idx="1" type="subTitle"/>
          </p:nvPr>
        </p:nvSpPr>
        <p:spPr>
          <a:xfrm>
            <a:off x="4479650" y="3788623"/>
            <a:ext cx="28773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2" name="Google Shape;192;p15"/>
          <p:cNvSpPr txBox="1"/>
          <p:nvPr>
            <p:ph hasCustomPrompt="1" idx="2" type="title"/>
          </p:nvPr>
        </p:nvSpPr>
        <p:spPr>
          <a:xfrm>
            <a:off x="4566566" y="836775"/>
            <a:ext cx="1206600" cy="13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/>
          <p:nvPr/>
        </p:nvSpPr>
        <p:spPr>
          <a:xfrm rot="8834965">
            <a:off x="-887750" y="4016369"/>
            <a:ext cx="3031658" cy="3182581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"/>
          <p:cNvSpPr/>
          <p:nvPr/>
        </p:nvSpPr>
        <p:spPr>
          <a:xfrm rot="9614344">
            <a:off x="7337510" y="-58456"/>
            <a:ext cx="3410295" cy="3676842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 rot="9614344">
            <a:off x="7126753" y="365560"/>
            <a:ext cx="3325440" cy="4032089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"/>
          <p:cNvSpPr/>
          <p:nvPr/>
        </p:nvSpPr>
        <p:spPr>
          <a:xfrm rot="9614344">
            <a:off x="7109100" y="276815"/>
            <a:ext cx="3844081" cy="4035449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 rot="8750940">
            <a:off x="-1027752" y="4104699"/>
            <a:ext cx="2664626" cy="2872891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"/>
          <p:cNvSpPr/>
          <p:nvPr/>
        </p:nvSpPr>
        <p:spPr>
          <a:xfrm rot="8750940">
            <a:off x="-1461296" y="4025577"/>
            <a:ext cx="2598325" cy="3150463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"/>
          <p:cNvSpPr txBox="1"/>
          <p:nvPr>
            <p:ph type="title"/>
          </p:nvPr>
        </p:nvSpPr>
        <p:spPr>
          <a:xfrm>
            <a:off x="1601350" y="2245364"/>
            <a:ext cx="37719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1" name="Google Shape;201;p16"/>
          <p:cNvSpPr txBox="1"/>
          <p:nvPr>
            <p:ph idx="1" type="subTitle"/>
          </p:nvPr>
        </p:nvSpPr>
        <p:spPr>
          <a:xfrm>
            <a:off x="2226425" y="3756250"/>
            <a:ext cx="30177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2" name="Google Shape;202;p16"/>
          <p:cNvSpPr txBox="1"/>
          <p:nvPr>
            <p:ph hasCustomPrompt="1" idx="2" type="title"/>
          </p:nvPr>
        </p:nvSpPr>
        <p:spPr>
          <a:xfrm>
            <a:off x="5543000" y="2850625"/>
            <a:ext cx="1394700" cy="13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3" name="Google Shape;203;p16"/>
          <p:cNvSpPr/>
          <p:nvPr/>
        </p:nvSpPr>
        <p:spPr>
          <a:xfrm rot="-10228322">
            <a:off x="-512570" y="-688744"/>
            <a:ext cx="3031654" cy="3182578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"/>
          <p:cNvSpPr/>
          <p:nvPr/>
        </p:nvSpPr>
        <p:spPr>
          <a:xfrm rot="-10312309">
            <a:off x="-523691" y="-800846"/>
            <a:ext cx="2664682" cy="2872952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"/>
          <p:cNvSpPr/>
          <p:nvPr/>
        </p:nvSpPr>
        <p:spPr>
          <a:xfrm rot="-10312309">
            <a:off x="-875970" y="-1209471"/>
            <a:ext cx="2598379" cy="3150530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/>
          <p:nvPr/>
        </p:nvSpPr>
        <p:spPr>
          <a:xfrm rot="-9142173">
            <a:off x="-1913838" y="1149538"/>
            <a:ext cx="3031730" cy="3182657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 rot="8012216">
            <a:off x="7844727" y="474119"/>
            <a:ext cx="2974468" cy="3206950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 rot="8012216">
            <a:off x="7920276" y="887258"/>
            <a:ext cx="2900457" cy="3516798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 rot="8012216">
            <a:off x="7848289" y="723209"/>
            <a:ext cx="3352817" cy="3519729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 rot="10419108">
            <a:off x="-1756776" y="1247233"/>
            <a:ext cx="2664570" cy="2872832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 rot="10419108">
            <a:off x="-1630874" y="1324543"/>
            <a:ext cx="2598271" cy="3150398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 txBox="1"/>
          <p:nvPr>
            <p:ph type="title"/>
          </p:nvPr>
        </p:nvSpPr>
        <p:spPr>
          <a:xfrm>
            <a:off x="4134863" y="1587738"/>
            <a:ext cx="29793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4" name="Google Shape;214;p17"/>
          <p:cNvSpPr txBox="1"/>
          <p:nvPr>
            <p:ph idx="1" type="subTitle"/>
          </p:nvPr>
        </p:nvSpPr>
        <p:spPr>
          <a:xfrm>
            <a:off x="4134873" y="3037650"/>
            <a:ext cx="29793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5" name="Google Shape;215;p17"/>
          <p:cNvSpPr txBox="1"/>
          <p:nvPr>
            <p:ph hasCustomPrompt="1" idx="2" type="title"/>
          </p:nvPr>
        </p:nvSpPr>
        <p:spPr>
          <a:xfrm>
            <a:off x="2303425" y="1914525"/>
            <a:ext cx="1394700" cy="13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/>
          <p:nvPr/>
        </p:nvSpPr>
        <p:spPr>
          <a:xfrm rot="-5243822">
            <a:off x="7020678" y="940116"/>
            <a:ext cx="3031654" cy="3182577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 rot="-10663663">
            <a:off x="-400078" y="2659798"/>
            <a:ext cx="2974466" cy="3206949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"/>
          <p:cNvSpPr/>
          <p:nvPr/>
        </p:nvSpPr>
        <p:spPr>
          <a:xfrm rot="-10663663">
            <a:off x="-764644" y="2908509"/>
            <a:ext cx="2900456" cy="3516796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"/>
          <p:cNvSpPr/>
          <p:nvPr/>
        </p:nvSpPr>
        <p:spPr>
          <a:xfrm rot="-10663663">
            <a:off x="-766917" y="2915713"/>
            <a:ext cx="3352816" cy="3519727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"/>
          <p:cNvSpPr/>
          <p:nvPr/>
        </p:nvSpPr>
        <p:spPr>
          <a:xfrm rot="-7282708">
            <a:off x="7121406" y="1083369"/>
            <a:ext cx="2598248" cy="3150370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8"/>
          <p:cNvSpPr/>
          <p:nvPr/>
        </p:nvSpPr>
        <p:spPr>
          <a:xfrm rot="-7282708">
            <a:off x="-1146294" y="-1726506"/>
            <a:ext cx="2598248" cy="3150370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"/>
          <p:cNvSpPr/>
          <p:nvPr/>
        </p:nvSpPr>
        <p:spPr>
          <a:xfrm>
            <a:off x="1271525" y="759175"/>
            <a:ext cx="6595500" cy="36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"/>
          <p:cNvSpPr/>
          <p:nvPr/>
        </p:nvSpPr>
        <p:spPr>
          <a:xfrm rot="5400000">
            <a:off x="2739044" y="-751734"/>
            <a:ext cx="3665822" cy="6646939"/>
          </a:xfrm>
          <a:custGeom>
            <a:rect b="b" l="l" r="r" t="t"/>
            <a:pathLst>
              <a:path extrusionOk="0" h="71534" w="47852">
                <a:moveTo>
                  <a:pt x="47852" y="71533"/>
                </a:moveTo>
                <a:lnTo>
                  <a:pt x="0" y="71533"/>
                </a:lnTo>
                <a:lnTo>
                  <a:pt x="0" y="0"/>
                </a:lnTo>
                <a:lnTo>
                  <a:pt x="47852" y="0"/>
                </a:lnTo>
                <a:close/>
                <a:moveTo>
                  <a:pt x="441" y="71093"/>
                </a:moveTo>
                <a:lnTo>
                  <a:pt x="47411" y="71093"/>
                </a:lnTo>
                <a:lnTo>
                  <a:pt x="47411" y="453"/>
                </a:lnTo>
                <a:lnTo>
                  <a:pt x="441" y="453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 txBox="1"/>
          <p:nvPr>
            <p:ph type="title"/>
          </p:nvPr>
        </p:nvSpPr>
        <p:spPr>
          <a:xfrm>
            <a:off x="3906146" y="1963138"/>
            <a:ext cx="3087000" cy="6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6" name="Google Shape;226;p18"/>
          <p:cNvSpPr txBox="1"/>
          <p:nvPr>
            <p:ph idx="1" type="subTitle"/>
          </p:nvPr>
        </p:nvSpPr>
        <p:spPr>
          <a:xfrm>
            <a:off x="3906175" y="2611563"/>
            <a:ext cx="30870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7" name="Google Shape;227;p18"/>
          <p:cNvSpPr txBox="1"/>
          <p:nvPr>
            <p:ph hasCustomPrompt="1" idx="2" type="title"/>
          </p:nvPr>
        </p:nvSpPr>
        <p:spPr>
          <a:xfrm>
            <a:off x="2150863" y="2051850"/>
            <a:ext cx="1394700" cy="10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1_1_1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/>
          <p:nvPr/>
        </p:nvSpPr>
        <p:spPr>
          <a:xfrm rot="-5243822">
            <a:off x="-1561347" y="3461366"/>
            <a:ext cx="3031654" cy="3182577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"/>
          <p:cNvSpPr/>
          <p:nvPr/>
        </p:nvSpPr>
        <p:spPr>
          <a:xfrm rot="-7282708">
            <a:off x="-1460619" y="3604619"/>
            <a:ext cx="2598248" cy="3150370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"/>
          <p:cNvSpPr txBox="1"/>
          <p:nvPr>
            <p:ph type="title"/>
          </p:nvPr>
        </p:nvSpPr>
        <p:spPr>
          <a:xfrm>
            <a:off x="3287150" y="3373275"/>
            <a:ext cx="4590000" cy="6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2" name="Google Shape;232;p19"/>
          <p:cNvSpPr txBox="1"/>
          <p:nvPr>
            <p:ph idx="1" type="subTitle"/>
          </p:nvPr>
        </p:nvSpPr>
        <p:spPr>
          <a:xfrm>
            <a:off x="3287175" y="4021700"/>
            <a:ext cx="45900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3" name="Google Shape;233;p19"/>
          <p:cNvSpPr txBox="1"/>
          <p:nvPr>
            <p:ph hasCustomPrompt="1" idx="2" type="title"/>
          </p:nvPr>
        </p:nvSpPr>
        <p:spPr>
          <a:xfrm>
            <a:off x="722250" y="515775"/>
            <a:ext cx="1394700" cy="10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4" name="Google Shape;234;p19"/>
          <p:cNvSpPr/>
          <p:nvPr/>
        </p:nvSpPr>
        <p:spPr>
          <a:xfrm rot="-7282708">
            <a:off x="-1374894" y="2616894"/>
            <a:ext cx="2598248" cy="3150370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19"/>
          <p:cNvGrpSpPr/>
          <p:nvPr/>
        </p:nvGrpSpPr>
        <p:grpSpPr>
          <a:xfrm rot="-3795736">
            <a:off x="3734416" y="-2679609"/>
            <a:ext cx="5497547" cy="6098434"/>
            <a:chOff x="7257578" y="3227563"/>
            <a:chExt cx="4071418" cy="4516428"/>
          </a:xfrm>
        </p:grpSpPr>
        <p:sp>
          <p:nvSpPr>
            <p:cNvPr id="236" name="Google Shape;236;p19"/>
            <p:cNvSpPr/>
            <p:nvPr/>
          </p:nvSpPr>
          <p:spPr>
            <a:xfrm rot="6914343">
              <a:off x="8064330" y="4538249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1_1_1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/>
          <p:nvPr/>
        </p:nvSpPr>
        <p:spPr>
          <a:xfrm rot="-5243822">
            <a:off x="-1332747" y="-148609"/>
            <a:ext cx="3031654" cy="3182577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"/>
          <p:cNvSpPr/>
          <p:nvPr/>
        </p:nvSpPr>
        <p:spPr>
          <a:xfrm rot="-7282708">
            <a:off x="-1232019" y="-5356"/>
            <a:ext cx="2598248" cy="3150370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"/>
          <p:cNvSpPr txBox="1"/>
          <p:nvPr>
            <p:ph type="title"/>
          </p:nvPr>
        </p:nvSpPr>
        <p:spPr>
          <a:xfrm>
            <a:off x="2525150" y="3373275"/>
            <a:ext cx="4590000" cy="6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3" name="Google Shape;243;p20"/>
          <p:cNvSpPr txBox="1"/>
          <p:nvPr>
            <p:ph idx="1" type="subTitle"/>
          </p:nvPr>
        </p:nvSpPr>
        <p:spPr>
          <a:xfrm>
            <a:off x="2525175" y="4021700"/>
            <a:ext cx="45900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4" name="Google Shape;244;p20"/>
          <p:cNvSpPr txBox="1"/>
          <p:nvPr>
            <p:ph hasCustomPrompt="1" idx="2" type="title"/>
          </p:nvPr>
        </p:nvSpPr>
        <p:spPr>
          <a:xfrm>
            <a:off x="722250" y="3373275"/>
            <a:ext cx="1394700" cy="10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5" name="Google Shape;245;p20"/>
          <p:cNvSpPr/>
          <p:nvPr/>
        </p:nvSpPr>
        <p:spPr>
          <a:xfrm rot="-7282708">
            <a:off x="-1146294" y="-993081"/>
            <a:ext cx="2598248" cy="3150370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" name="Google Shape;246;p20"/>
          <p:cNvGrpSpPr/>
          <p:nvPr/>
        </p:nvGrpSpPr>
        <p:grpSpPr>
          <a:xfrm rot="-3795736">
            <a:off x="4344016" y="-1689009"/>
            <a:ext cx="5497547" cy="6098434"/>
            <a:chOff x="7257578" y="3227563"/>
            <a:chExt cx="4071418" cy="4516428"/>
          </a:xfrm>
        </p:grpSpPr>
        <p:sp>
          <p:nvSpPr>
            <p:cNvPr id="247" name="Google Shape;247;p20"/>
            <p:cNvSpPr/>
            <p:nvPr/>
          </p:nvSpPr>
          <p:spPr>
            <a:xfrm rot="6914343">
              <a:off x="8064330" y="4538249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23" name="Google Shape;23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3"/>
          <p:cNvSpPr txBox="1"/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3"/>
          <p:cNvSpPr txBox="1"/>
          <p:nvPr>
            <p:ph hasCustomPrompt="1" idx="2" type="title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/>
          <p:nvPr/>
        </p:nvSpPr>
        <p:spPr>
          <a:xfrm rot="315833">
            <a:off x="6187715" y="3082759"/>
            <a:ext cx="2437809" cy="2628347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1"/>
          <p:cNvSpPr/>
          <p:nvPr/>
        </p:nvSpPr>
        <p:spPr>
          <a:xfrm rot="315833">
            <a:off x="6644403" y="3312200"/>
            <a:ext cx="2377152" cy="2882292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1"/>
          <p:cNvSpPr/>
          <p:nvPr/>
        </p:nvSpPr>
        <p:spPr>
          <a:xfrm rot="315833">
            <a:off x="6371334" y="3522100"/>
            <a:ext cx="2747897" cy="2884694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"/>
          <p:cNvSpPr/>
          <p:nvPr/>
        </p:nvSpPr>
        <p:spPr>
          <a:xfrm rot="315633">
            <a:off x="-143583" y="-1239125"/>
            <a:ext cx="2924002" cy="3152541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1"/>
          <p:cNvSpPr/>
          <p:nvPr/>
        </p:nvSpPr>
        <p:spPr>
          <a:xfrm rot="315633">
            <a:off x="36741" y="-819644"/>
            <a:ext cx="2851248" cy="3457132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1"/>
          <p:cNvSpPr/>
          <p:nvPr/>
        </p:nvSpPr>
        <p:spPr>
          <a:xfrm rot="315633">
            <a:off x="-18684" y="-627339"/>
            <a:ext cx="3295933" cy="3460013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1273472" y="759175"/>
            <a:ext cx="7341000" cy="36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1"/>
          <p:cNvSpPr/>
          <p:nvPr/>
        </p:nvSpPr>
        <p:spPr>
          <a:xfrm rot="5400000">
            <a:off x="3111168" y="-1123710"/>
            <a:ext cx="3665822" cy="7390893"/>
          </a:xfrm>
          <a:custGeom>
            <a:rect b="b" l="l" r="r" t="t"/>
            <a:pathLst>
              <a:path extrusionOk="0" h="71534" w="47852">
                <a:moveTo>
                  <a:pt x="47852" y="71533"/>
                </a:moveTo>
                <a:lnTo>
                  <a:pt x="0" y="71533"/>
                </a:lnTo>
                <a:lnTo>
                  <a:pt x="0" y="0"/>
                </a:lnTo>
                <a:lnTo>
                  <a:pt x="47852" y="0"/>
                </a:lnTo>
                <a:close/>
                <a:moveTo>
                  <a:pt x="441" y="71093"/>
                </a:moveTo>
                <a:lnTo>
                  <a:pt x="47411" y="71093"/>
                </a:lnTo>
                <a:lnTo>
                  <a:pt x="47411" y="453"/>
                </a:lnTo>
                <a:lnTo>
                  <a:pt x="441" y="453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"/>
          <p:cNvSpPr txBox="1"/>
          <p:nvPr>
            <p:ph hasCustomPrompt="1" type="title"/>
          </p:nvPr>
        </p:nvSpPr>
        <p:spPr>
          <a:xfrm>
            <a:off x="2051425" y="1646325"/>
            <a:ext cx="6056400" cy="14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0" name="Google Shape;260;p21"/>
          <p:cNvSpPr txBox="1"/>
          <p:nvPr>
            <p:ph idx="1" type="body"/>
          </p:nvPr>
        </p:nvSpPr>
        <p:spPr>
          <a:xfrm>
            <a:off x="2251750" y="3230750"/>
            <a:ext cx="56271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2"/>
          <p:cNvGrpSpPr/>
          <p:nvPr/>
        </p:nvGrpSpPr>
        <p:grpSpPr>
          <a:xfrm>
            <a:off x="-2027980" y="-2596320"/>
            <a:ext cx="14549688" cy="10668394"/>
            <a:chOff x="-2027980" y="-2596320"/>
            <a:chExt cx="14549688" cy="10668394"/>
          </a:xfrm>
        </p:grpSpPr>
        <p:grpSp>
          <p:nvGrpSpPr>
            <p:cNvPr id="263" name="Google Shape;263;p22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264" name="Google Shape;264;p22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2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2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" name="Google Shape;267;p22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268" name="Google Shape;268;p22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2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2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1" name="Google Shape;271;p22"/>
          <p:cNvSpPr txBox="1"/>
          <p:nvPr>
            <p:ph idx="1" type="subTitle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2" name="Google Shape;272;p22"/>
          <p:cNvSpPr txBox="1"/>
          <p:nvPr>
            <p:ph idx="2" type="subTitle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3" name="Google Shape;273;p22"/>
          <p:cNvSpPr txBox="1"/>
          <p:nvPr>
            <p:ph idx="3" type="subTitle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4" name="Google Shape;274;p22"/>
          <p:cNvSpPr txBox="1"/>
          <p:nvPr>
            <p:ph idx="4" type="subTitle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5" name="Google Shape;275;p22"/>
          <p:cNvSpPr txBox="1"/>
          <p:nvPr>
            <p:ph idx="5" type="subTitle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6" name="Google Shape;276;p22"/>
          <p:cNvSpPr txBox="1"/>
          <p:nvPr>
            <p:ph idx="6" type="subTitle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7" name="Google Shape;277;p22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3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23"/>
          <p:cNvGrpSpPr/>
          <p:nvPr/>
        </p:nvGrpSpPr>
        <p:grpSpPr>
          <a:xfrm rot="-1082254">
            <a:off x="-2718826" y="2764271"/>
            <a:ext cx="3796633" cy="4039647"/>
            <a:chOff x="7558301" y="3163860"/>
            <a:chExt cx="3072638" cy="3269311"/>
          </a:xfrm>
        </p:grpSpPr>
        <p:sp>
          <p:nvSpPr>
            <p:cNvPr id="280" name="Google Shape;280;p23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23"/>
          <p:cNvGrpSpPr/>
          <p:nvPr/>
        </p:nvGrpSpPr>
        <p:grpSpPr>
          <a:xfrm rot="-398202">
            <a:off x="7739180" y="-1327038"/>
            <a:ext cx="3796489" cy="4039494"/>
            <a:chOff x="7558301" y="3163860"/>
            <a:chExt cx="3072638" cy="3269311"/>
          </a:xfrm>
        </p:grpSpPr>
        <p:sp>
          <p:nvSpPr>
            <p:cNvPr id="284" name="Google Shape;284;p23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23"/>
          <p:cNvSpPr txBox="1"/>
          <p:nvPr>
            <p:ph idx="1" type="subTitle"/>
          </p:nvPr>
        </p:nvSpPr>
        <p:spPr>
          <a:xfrm>
            <a:off x="3397475" y="332354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8" name="Google Shape;288;p23"/>
          <p:cNvSpPr txBox="1"/>
          <p:nvPr>
            <p:ph idx="2" type="subTitle"/>
          </p:nvPr>
        </p:nvSpPr>
        <p:spPr>
          <a:xfrm>
            <a:off x="3397475" y="3682950"/>
            <a:ext cx="23490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9" name="Google Shape;289;p23"/>
          <p:cNvSpPr txBox="1"/>
          <p:nvPr>
            <p:ph idx="3" type="subTitle"/>
          </p:nvPr>
        </p:nvSpPr>
        <p:spPr>
          <a:xfrm>
            <a:off x="819875" y="332354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0" name="Google Shape;290;p23"/>
          <p:cNvSpPr txBox="1"/>
          <p:nvPr>
            <p:ph idx="4" type="subTitle"/>
          </p:nvPr>
        </p:nvSpPr>
        <p:spPr>
          <a:xfrm>
            <a:off x="819875" y="3682950"/>
            <a:ext cx="23490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1" name="Google Shape;291;p23"/>
          <p:cNvSpPr txBox="1"/>
          <p:nvPr>
            <p:ph idx="5" type="subTitle"/>
          </p:nvPr>
        </p:nvSpPr>
        <p:spPr>
          <a:xfrm>
            <a:off x="5975075" y="332354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2" name="Google Shape;292;p23"/>
          <p:cNvSpPr txBox="1"/>
          <p:nvPr>
            <p:ph idx="6" type="subTitle"/>
          </p:nvPr>
        </p:nvSpPr>
        <p:spPr>
          <a:xfrm>
            <a:off x="5975075" y="3682950"/>
            <a:ext cx="23490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3" name="Google Shape;293;p2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_2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24"/>
          <p:cNvGrpSpPr/>
          <p:nvPr/>
        </p:nvGrpSpPr>
        <p:grpSpPr>
          <a:xfrm rot="5400000">
            <a:off x="-1728071" y="2610981"/>
            <a:ext cx="3796551" cy="4039560"/>
            <a:chOff x="7558301" y="3163860"/>
            <a:chExt cx="3072638" cy="3269311"/>
          </a:xfrm>
        </p:grpSpPr>
        <p:sp>
          <p:nvSpPr>
            <p:cNvPr id="296" name="Google Shape;296;p24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4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24"/>
          <p:cNvGrpSpPr/>
          <p:nvPr/>
        </p:nvGrpSpPr>
        <p:grpSpPr>
          <a:xfrm rot="-599528">
            <a:off x="7434938" y="-1327014"/>
            <a:ext cx="3796683" cy="4039700"/>
            <a:chOff x="7558301" y="3163860"/>
            <a:chExt cx="3072638" cy="3269311"/>
          </a:xfrm>
        </p:grpSpPr>
        <p:sp>
          <p:nvSpPr>
            <p:cNvPr id="300" name="Google Shape;300;p24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4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24"/>
          <p:cNvSpPr txBox="1"/>
          <p:nvPr>
            <p:ph idx="1" type="subTitle"/>
          </p:nvPr>
        </p:nvSpPr>
        <p:spPr>
          <a:xfrm>
            <a:off x="3266411" y="3221697"/>
            <a:ext cx="3333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4" name="Google Shape;304;p24"/>
          <p:cNvSpPr txBox="1"/>
          <p:nvPr>
            <p:ph idx="2" type="subTitle"/>
          </p:nvPr>
        </p:nvSpPr>
        <p:spPr>
          <a:xfrm>
            <a:off x="3266400" y="3415125"/>
            <a:ext cx="3333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5" name="Google Shape;305;p24"/>
          <p:cNvSpPr txBox="1"/>
          <p:nvPr>
            <p:ph idx="3" type="subTitle"/>
          </p:nvPr>
        </p:nvSpPr>
        <p:spPr>
          <a:xfrm>
            <a:off x="2534825" y="1628475"/>
            <a:ext cx="3333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6" name="Google Shape;306;p24"/>
          <p:cNvSpPr txBox="1"/>
          <p:nvPr>
            <p:ph idx="4" type="subTitle"/>
          </p:nvPr>
        </p:nvSpPr>
        <p:spPr>
          <a:xfrm>
            <a:off x="2534838" y="1821901"/>
            <a:ext cx="3333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7" name="Google Shape;307;p2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_2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25"/>
          <p:cNvGrpSpPr/>
          <p:nvPr/>
        </p:nvGrpSpPr>
        <p:grpSpPr>
          <a:xfrm rot="5400000">
            <a:off x="-2871071" y="2610981"/>
            <a:ext cx="3796551" cy="4039560"/>
            <a:chOff x="7558301" y="3163860"/>
            <a:chExt cx="3072638" cy="3269311"/>
          </a:xfrm>
        </p:grpSpPr>
        <p:sp>
          <p:nvSpPr>
            <p:cNvPr id="310" name="Google Shape;310;p2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25"/>
          <p:cNvGrpSpPr/>
          <p:nvPr/>
        </p:nvGrpSpPr>
        <p:grpSpPr>
          <a:xfrm rot="-599528">
            <a:off x="7434938" y="-2241414"/>
            <a:ext cx="3796683" cy="4039700"/>
            <a:chOff x="7558301" y="3163860"/>
            <a:chExt cx="3072638" cy="3269311"/>
          </a:xfrm>
        </p:grpSpPr>
        <p:sp>
          <p:nvSpPr>
            <p:cNvPr id="314" name="Google Shape;314;p2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" name="Google Shape;317;p25"/>
          <p:cNvSpPr txBox="1"/>
          <p:nvPr>
            <p:ph idx="1" type="subTitle"/>
          </p:nvPr>
        </p:nvSpPr>
        <p:spPr>
          <a:xfrm>
            <a:off x="4686825" y="1842650"/>
            <a:ext cx="3517200" cy="24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318" name="Google Shape;318;p25"/>
          <p:cNvSpPr txBox="1"/>
          <p:nvPr>
            <p:ph idx="2" type="subTitle"/>
          </p:nvPr>
        </p:nvSpPr>
        <p:spPr>
          <a:xfrm>
            <a:off x="940000" y="1176525"/>
            <a:ext cx="3517200" cy="3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319" name="Google Shape;319;p2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MAIN_POINT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26"/>
          <p:cNvGrpSpPr/>
          <p:nvPr/>
        </p:nvGrpSpPr>
        <p:grpSpPr>
          <a:xfrm>
            <a:off x="5642288" y="1021651"/>
            <a:ext cx="3764211" cy="2374663"/>
            <a:chOff x="640875" y="3095850"/>
            <a:chExt cx="750800" cy="386300"/>
          </a:xfrm>
        </p:grpSpPr>
        <p:sp>
          <p:nvSpPr>
            <p:cNvPr id="322" name="Google Shape;322;p26"/>
            <p:cNvSpPr/>
            <p:nvPr/>
          </p:nvSpPr>
          <p:spPr>
            <a:xfrm>
              <a:off x="640875" y="3095850"/>
              <a:ext cx="750800" cy="386300"/>
            </a:xfrm>
            <a:custGeom>
              <a:rect b="b" l="l" r="r" t="t"/>
              <a:pathLst>
                <a:path extrusionOk="0" h="15452" w="30032">
                  <a:moveTo>
                    <a:pt x="19262" y="0"/>
                  </a:moveTo>
                  <a:lnTo>
                    <a:pt x="46" y="11295"/>
                  </a:lnTo>
                  <a:cubicBezTo>
                    <a:pt x="0" y="11337"/>
                    <a:pt x="0" y="11337"/>
                    <a:pt x="0" y="11382"/>
                  </a:cubicBezTo>
                  <a:lnTo>
                    <a:pt x="46" y="11424"/>
                  </a:lnTo>
                  <a:lnTo>
                    <a:pt x="14667" y="15452"/>
                  </a:lnTo>
                  <a:lnTo>
                    <a:pt x="14709" y="15452"/>
                  </a:lnTo>
                  <a:lnTo>
                    <a:pt x="29989" y="3895"/>
                  </a:lnTo>
                  <a:cubicBezTo>
                    <a:pt x="30031" y="3852"/>
                    <a:pt x="30031" y="3807"/>
                    <a:pt x="29989" y="3807"/>
                  </a:cubicBezTo>
                  <a:cubicBezTo>
                    <a:pt x="29989" y="3786"/>
                    <a:pt x="29978" y="3775"/>
                    <a:pt x="29966" y="3775"/>
                  </a:cubicBezTo>
                  <a:cubicBezTo>
                    <a:pt x="29955" y="3775"/>
                    <a:pt x="29944" y="3786"/>
                    <a:pt x="29944" y="3807"/>
                  </a:cubicBezTo>
                  <a:lnTo>
                    <a:pt x="14667" y="15322"/>
                  </a:lnTo>
                  <a:lnTo>
                    <a:pt x="221" y="11337"/>
                  </a:lnTo>
                  <a:lnTo>
                    <a:pt x="19350" y="130"/>
                  </a:lnTo>
                  <a:cubicBezTo>
                    <a:pt x="19350" y="88"/>
                    <a:pt x="19395" y="42"/>
                    <a:pt x="19350" y="42"/>
                  </a:cubicBezTo>
                  <a:cubicBezTo>
                    <a:pt x="19350" y="0"/>
                    <a:pt x="19308" y="0"/>
                    <a:pt x="1926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1122425" y="3095850"/>
              <a:ext cx="269250" cy="97375"/>
            </a:xfrm>
            <a:custGeom>
              <a:rect b="b" l="l" r="r" t="t"/>
              <a:pathLst>
                <a:path extrusionOk="0" h="3895" w="10770">
                  <a:moveTo>
                    <a:pt x="88" y="0"/>
                  </a:moveTo>
                  <a:cubicBezTo>
                    <a:pt x="46" y="0"/>
                    <a:pt x="0" y="0"/>
                    <a:pt x="0" y="42"/>
                  </a:cubicBezTo>
                  <a:cubicBezTo>
                    <a:pt x="0" y="88"/>
                    <a:pt x="0" y="88"/>
                    <a:pt x="46" y="130"/>
                  </a:cubicBezTo>
                  <a:lnTo>
                    <a:pt x="10682" y="3895"/>
                  </a:lnTo>
                  <a:cubicBezTo>
                    <a:pt x="10727" y="3895"/>
                    <a:pt x="10727" y="3895"/>
                    <a:pt x="10769" y="3852"/>
                  </a:cubicBezTo>
                  <a:cubicBezTo>
                    <a:pt x="10769" y="3807"/>
                    <a:pt x="10769" y="3807"/>
                    <a:pt x="10727" y="3765"/>
                  </a:cubicBezTo>
                  <a:lnTo>
                    <a:pt x="88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26"/>
          <p:cNvSpPr/>
          <p:nvPr/>
        </p:nvSpPr>
        <p:spPr>
          <a:xfrm>
            <a:off x="5317725" y="788675"/>
            <a:ext cx="546600" cy="3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6"/>
          <p:cNvSpPr/>
          <p:nvPr/>
        </p:nvSpPr>
        <p:spPr>
          <a:xfrm rot="9899924">
            <a:off x="5926541" y="457884"/>
            <a:ext cx="2672857" cy="3050260"/>
          </a:xfrm>
          <a:custGeom>
            <a:rect b="b" l="l" r="r" t="t"/>
            <a:pathLst>
              <a:path extrusionOk="0" h="24386" w="17383">
                <a:moveTo>
                  <a:pt x="17207" y="308"/>
                </a:moveTo>
                <a:lnTo>
                  <a:pt x="14272" y="14229"/>
                </a:lnTo>
                <a:lnTo>
                  <a:pt x="2586" y="24210"/>
                </a:lnTo>
                <a:lnTo>
                  <a:pt x="176" y="396"/>
                </a:lnTo>
                <a:lnTo>
                  <a:pt x="6305" y="14184"/>
                </a:lnTo>
                <a:cubicBezTo>
                  <a:pt x="6305" y="14229"/>
                  <a:pt x="6350" y="14229"/>
                  <a:pt x="6350" y="14229"/>
                </a:cubicBezTo>
                <a:cubicBezTo>
                  <a:pt x="6392" y="14229"/>
                  <a:pt x="6392" y="14229"/>
                  <a:pt x="6392" y="14184"/>
                </a:cubicBezTo>
                <a:lnTo>
                  <a:pt x="17207" y="308"/>
                </a:lnTo>
                <a:close/>
                <a:moveTo>
                  <a:pt x="47" y="0"/>
                </a:moveTo>
                <a:cubicBezTo>
                  <a:pt x="1" y="0"/>
                  <a:pt x="1" y="46"/>
                  <a:pt x="1" y="88"/>
                </a:cubicBezTo>
                <a:lnTo>
                  <a:pt x="2453" y="24298"/>
                </a:lnTo>
                <a:cubicBezTo>
                  <a:pt x="2453" y="24340"/>
                  <a:pt x="2498" y="24340"/>
                  <a:pt x="2498" y="24340"/>
                </a:cubicBezTo>
                <a:cubicBezTo>
                  <a:pt x="2498" y="24386"/>
                  <a:pt x="2540" y="24386"/>
                  <a:pt x="2540" y="24386"/>
                </a:cubicBezTo>
                <a:cubicBezTo>
                  <a:pt x="2540" y="24386"/>
                  <a:pt x="2540" y="24340"/>
                  <a:pt x="2586" y="24340"/>
                </a:cubicBezTo>
                <a:lnTo>
                  <a:pt x="14360" y="14317"/>
                </a:lnTo>
                <a:lnTo>
                  <a:pt x="14360" y="14271"/>
                </a:lnTo>
                <a:lnTo>
                  <a:pt x="17382" y="88"/>
                </a:lnTo>
                <a:cubicBezTo>
                  <a:pt x="17382" y="46"/>
                  <a:pt x="17382" y="0"/>
                  <a:pt x="17337" y="0"/>
                </a:cubicBezTo>
                <a:cubicBezTo>
                  <a:pt x="17337" y="0"/>
                  <a:pt x="17295" y="0"/>
                  <a:pt x="17295" y="46"/>
                </a:cubicBezTo>
                <a:lnTo>
                  <a:pt x="6392" y="14054"/>
                </a:lnTo>
                <a:lnTo>
                  <a:pt x="134" y="46"/>
                </a:lnTo>
                <a:cubicBezTo>
                  <a:pt x="89" y="0"/>
                  <a:pt x="89" y="0"/>
                  <a:pt x="47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"/>
          <p:cNvSpPr/>
          <p:nvPr/>
        </p:nvSpPr>
        <p:spPr>
          <a:xfrm rot="929458">
            <a:off x="7076777" y="2014046"/>
            <a:ext cx="2384620" cy="2712288"/>
          </a:xfrm>
          <a:custGeom>
            <a:rect b="b" l="l" r="r" t="t"/>
            <a:pathLst>
              <a:path extrusionOk="0" h="26343" w="23160">
                <a:moveTo>
                  <a:pt x="22939" y="209"/>
                </a:moveTo>
                <a:lnTo>
                  <a:pt x="18257" y="10145"/>
                </a:lnTo>
                <a:lnTo>
                  <a:pt x="396" y="12817"/>
                </a:lnTo>
                <a:lnTo>
                  <a:pt x="22939" y="209"/>
                </a:lnTo>
                <a:close/>
                <a:moveTo>
                  <a:pt x="18169" y="10278"/>
                </a:moveTo>
                <a:lnTo>
                  <a:pt x="7050" y="26167"/>
                </a:lnTo>
                <a:lnTo>
                  <a:pt x="175" y="12947"/>
                </a:lnTo>
                <a:lnTo>
                  <a:pt x="175" y="12947"/>
                </a:lnTo>
                <a:lnTo>
                  <a:pt x="18169" y="10278"/>
                </a:lnTo>
                <a:close/>
                <a:moveTo>
                  <a:pt x="23093" y="0"/>
                </a:moveTo>
                <a:cubicBezTo>
                  <a:pt x="23083" y="0"/>
                  <a:pt x="23072" y="11"/>
                  <a:pt x="23072" y="34"/>
                </a:cubicBezTo>
                <a:lnTo>
                  <a:pt x="46" y="12859"/>
                </a:lnTo>
                <a:cubicBezTo>
                  <a:pt x="46" y="12905"/>
                  <a:pt x="0" y="12905"/>
                  <a:pt x="46" y="12947"/>
                </a:cubicBezTo>
                <a:lnTo>
                  <a:pt x="6962" y="26300"/>
                </a:lnTo>
                <a:lnTo>
                  <a:pt x="7004" y="26342"/>
                </a:lnTo>
                <a:cubicBezTo>
                  <a:pt x="7050" y="26342"/>
                  <a:pt x="7050" y="26342"/>
                  <a:pt x="7050" y="26300"/>
                </a:cubicBezTo>
                <a:lnTo>
                  <a:pt x="18344" y="10233"/>
                </a:lnTo>
                <a:lnTo>
                  <a:pt x="23160" y="76"/>
                </a:lnTo>
                <a:cubicBezTo>
                  <a:pt x="23160" y="76"/>
                  <a:pt x="23160" y="34"/>
                  <a:pt x="23114" y="34"/>
                </a:cubicBezTo>
                <a:cubicBezTo>
                  <a:pt x="23114" y="11"/>
                  <a:pt x="23104" y="0"/>
                  <a:pt x="23093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6"/>
          <p:cNvSpPr txBox="1"/>
          <p:nvPr>
            <p:ph type="title"/>
          </p:nvPr>
        </p:nvSpPr>
        <p:spPr>
          <a:xfrm>
            <a:off x="1012325" y="2911200"/>
            <a:ext cx="3711000" cy="3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8" name="Google Shape;328;p26"/>
          <p:cNvSpPr txBox="1"/>
          <p:nvPr>
            <p:ph idx="1" type="subTitle"/>
          </p:nvPr>
        </p:nvSpPr>
        <p:spPr>
          <a:xfrm>
            <a:off x="1012325" y="1838375"/>
            <a:ext cx="4378200" cy="10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26"/>
          <p:cNvSpPr/>
          <p:nvPr/>
        </p:nvSpPr>
        <p:spPr>
          <a:xfrm rot="5400000">
            <a:off x="1317889" y="-288529"/>
            <a:ext cx="3639982" cy="5707340"/>
          </a:xfrm>
          <a:custGeom>
            <a:rect b="b" l="l" r="r" t="t"/>
            <a:pathLst>
              <a:path extrusionOk="0" h="71534" w="47852">
                <a:moveTo>
                  <a:pt x="47852" y="71533"/>
                </a:moveTo>
                <a:lnTo>
                  <a:pt x="0" y="71533"/>
                </a:lnTo>
                <a:lnTo>
                  <a:pt x="0" y="0"/>
                </a:lnTo>
                <a:lnTo>
                  <a:pt x="47852" y="0"/>
                </a:lnTo>
                <a:close/>
                <a:moveTo>
                  <a:pt x="441" y="71093"/>
                </a:moveTo>
                <a:lnTo>
                  <a:pt x="47411" y="71093"/>
                </a:lnTo>
                <a:lnTo>
                  <a:pt x="47411" y="453"/>
                </a:lnTo>
                <a:lnTo>
                  <a:pt x="441" y="453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27"/>
          <p:cNvGrpSpPr/>
          <p:nvPr/>
        </p:nvGrpSpPr>
        <p:grpSpPr>
          <a:xfrm>
            <a:off x="-2528787" y="1412326"/>
            <a:ext cx="3764211" cy="2374663"/>
            <a:chOff x="640875" y="3095850"/>
            <a:chExt cx="750800" cy="386300"/>
          </a:xfrm>
        </p:grpSpPr>
        <p:sp>
          <p:nvSpPr>
            <p:cNvPr id="332" name="Google Shape;332;p27"/>
            <p:cNvSpPr/>
            <p:nvPr/>
          </p:nvSpPr>
          <p:spPr>
            <a:xfrm>
              <a:off x="640875" y="3095850"/>
              <a:ext cx="750800" cy="386300"/>
            </a:xfrm>
            <a:custGeom>
              <a:rect b="b" l="l" r="r" t="t"/>
              <a:pathLst>
                <a:path extrusionOk="0" h="15452" w="30032">
                  <a:moveTo>
                    <a:pt x="19262" y="0"/>
                  </a:moveTo>
                  <a:lnTo>
                    <a:pt x="46" y="11295"/>
                  </a:lnTo>
                  <a:cubicBezTo>
                    <a:pt x="0" y="11337"/>
                    <a:pt x="0" y="11337"/>
                    <a:pt x="0" y="11382"/>
                  </a:cubicBezTo>
                  <a:lnTo>
                    <a:pt x="46" y="11424"/>
                  </a:lnTo>
                  <a:lnTo>
                    <a:pt x="14667" y="15452"/>
                  </a:lnTo>
                  <a:lnTo>
                    <a:pt x="14709" y="15452"/>
                  </a:lnTo>
                  <a:lnTo>
                    <a:pt x="29989" y="3895"/>
                  </a:lnTo>
                  <a:cubicBezTo>
                    <a:pt x="30031" y="3852"/>
                    <a:pt x="30031" y="3807"/>
                    <a:pt x="29989" y="3807"/>
                  </a:cubicBezTo>
                  <a:cubicBezTo>
                    <a:pt x="29989" y="3786"/>
                    <a:pt x="29978" y="3775"/>
                    <a:pt x="29966" y="3775"/>
                  </a:cubicBezTo>
                  <a:cubicBezTo>
                    <a:pt x="29955" y="3775"/>
                    <a:pt x="29944" y="3786"/>
                    <a:pt x="29944" y="3807"/>
                  </a:cubicBezTo>
                  <a:lnTo>
                    <a:pt x="14667" y="15322"/>
                  </a:lnTo>
                  <a:lnTo>
                    <a:pt x="221" y="11337"/>
                  </a:lnTo>
                  <a:lnTo>
                    <a:pt x="19350" y="130"/>
                  </a:lnTo>
                  <a:cubicBezTo>
                    <a:pt x="19350" y="88"/>
                    <a:pt x="19395" y="42"/>
                    <a:pt x="19350" y="42"/>
                  </a:cubicBezTo>
                  <a:cubicBezTo>
                    <a:pt x="19350" y="0"/>
                    <a:pt x="19308" y="0"/>
                    <a:pt x="1926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1122425" y="3095850"/>
              <a:ext cx="269250" cy="97375"/>
            </a:xfrm>
            <a:custGeom>
              <a:rect b="b" l="l" r="r" t="t"/>
              <a:pathLst>
                <a:path extrusionOk="0" h="3895" w="10770">
                  <a:moveTo>
                    <a:pt x="88" y="0"/>
                  </a:moveTo>
                  <a:cubicBezTo>
                    <a:pt x="46" y="0"/>
                    <a:pt x="0" y="0"/>
                    <a:pt x="0" y="42"/>
                  </a:cubicBezTo>
                  <a:cubicBezTo>
                    <a:pt x="0" y="88"/>
                    <a:pt x="0" y="88"/>
                    <a:pt x="46" y="130"/>
                  </a:cubicBezTo>
                  <a:lnTo>
                    <a:pt x="10682" y="3895"/>
                  </a:lnTo>
                  <a:cubicBezTo>
                    <a:pt x="10727" y="3895"/>
                    <a:pt x="10727" y="3895"/>
                    <a:pt x="10769" y="3852"/>
                  </a:cubicBezTo>
                  <a:cubicBezTo>
                    <a:pt x="10769" y="3807"/>
                    <a:pt x="10769" y="3807"/>
                    <a:pt x="10727" y="3765"/>
                  </a:cubicBezTo>
                  <a:lnTo>
                    <a:pt x="88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27"/>
          <p:cNvSpPr/>
          <p:nvPr/>
        </p:nvSpPr>
        <p:spPr>
          <a:xfrm rot="9899924">
            <a:off x="-2244534" y="848559"/>
            <a:ext cx="2672857" cy="3050260"/>
          </a:xfrm>
          <a:custGeom>
            <a:rect b="b" l="l" r="r" t="t"/>
            <a:pathLst>
              <a:path extrusionOk="0" h="24386" w="17383">
                <a:moveTo>
                  <a:pt x="17207" y="308"/>
                </a:moveTo>
                <a:lnTo>
                  <a:pt x="14272" y="14229"/>
                </a:lnTo>
                <a:lnTo>
                  <a:pt x="2586" y="24210"/>
                </a:lnTo>
                <a:lnTo>
                  <a:pt x="176" y="396"/>
                </a:lnTo>
                <a:lnTo>
                  <a:pt x="6305" y="14184"/>
                </a:lnTo>
                <a:cubicBezTo>
                  <a:pt x="6305" y="14229"/>
                  <a:pt x="6350" y="14229"/>
                  <a:pt x="6350" y="14229"/>
                </a:cubicBezTo>
                <a:cubicBezTo>
                  <a:pt x="6392" y="14229"/>
                  <a:pt x="6392" y="14229"/>
                  <a:pt x="6392" y="14184"/>
                </a:cubicBezTo>
                <a:lnTo>
                  <a:pt x="17207" y="308"/>
                </a:lnTo>
                <a:close/>
                <a:moveTo>
                  <a:pt x="47" y="0"/>
                </a:moveTo>
                <a:cubicBezTo>
                  <a:pt x="1" y="0"/>
                  <a:pt x="1" y="46"/>
                  <a:pt x="1" y="88"/>
                </a:cubicBezTo>
                <a:lnTo>
                  <a:pt x="2453" y="24298"/>
                </a:lnTo>
                <a:cubicBezTo>
                  <a:pt x="2453" y="24340"/>
                  <a:pt x="2498" y="24340"/>
                  <a:pt x="2498" y="24340"/>
                </a:cubicBezTo>
                <a:cubicBezTo>
                  <a:pt x="2498" y="24386"/>
                  <a:pt x="2540" y="24386"/>
                  <a:pt x="2540" y="24386"/>
                </a:cubicBezTo>
                <a:cubicBezTo>
                  <a:pt x="2540" y="24386"/>
                  <a:pt x="2540" y="24340"/>
                  <a:pt x="2586" y="24340"/>
                </a:cubicBezTo>
                <a:lnTo>
                  <a:pt x="14360" y="14317"/>
                </a:lnTo>
                <a:lnTo>
                  <a:pt x="14360" y="14271"/>
                </a:lnTo>
                <a:lnTo>
                  <a:pt x="17382" y="88"/>
                </a:lnTo>
                <a:cubicBezTo>
                  <a:pt x="17382" y="46"/>
                  <a:pt x="17382" y="0"/>
                  <a:pt x="17337" y="0"/>
                </a:cubicBezTo>
                <a:cubicBezTo>
                  <a:pt x="17337" y="0"/>
                  <a:pt x="17295" y="0"/>
                  <a:pt x="17295" y="46"/>
                </a:cubicBezTo>
                <a:lnTo>
                  <a:pt x="6392" y="14054"/>
                </a:lnTo>
                <a:lnTo>
                  <a:pt x="134" y="46"/>
                </a:lnTo>
                <a:cubicBezTo>
                  <a:pt x="89" y="0"/>
                  <a:pt x="89" y="0"/>
                  <a:pt x="47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7"/>
          <p:cNvSpPr/>
          <p:nvPr/>
        </p:nvSpPr>
        <p:spPr>
          <a:xfrm rot="929458">
            <a:off x="-1094298" y="2404721"/>
            <a:ext cx="2384620" cy="2712288"/>
          </a:xfrm>
          <a:custGeom>
            <a:rect b="b" l="l" r="r" t="t"/>
            <a:pathLst>
              <a:path extrusionOk="0" h="26343" w="23160">
                <a:moveTo>
                  <a:pt x="22939" y="209"/>
                </a:moveTo>
                <a:lnTo>
                  <a:pt x="18257" y="10145"/>
                </a:lnTo>
                <a:lnTo>
                  <a:pt x="396" y="12817"/>
                </a:lnTo>
                <a:lnTo>
                  <a:pt x="22939" y="209"/>
                </a:lnTo>
                <a:close/>
                <a:moveTo>
                  <a:pt x="18169" y="10278"/>
                </a:moveTo>
                <a:lnTo>
                  <a:pt x="7050" y="26167"/>
                </a:lnTo>
                <a:lnTo>
                  <a:pt x="175" y="12947"/>
                </a:lnTo>
                <a:lnTo>
                  <a:pt x="175" y="12947"/>
                </a:lnTo>
                <a:lnTo>
                  <a:pt x="18169" y="10278"/>
                </a:lnTo>
                <a:close/>
                <a:moveTo>
                  <a:pt x="23093" y="0"/>
                </a:moveTo>
                <a:cubicBezTo>
                  <a:pt x="23083" y="0"/>
                  <a:pt x="23072" y="11"/>
                  <a:pt x="23072" y="34"/>
                </a:cubicBezTo>
                <a:lnTo>
                  <a:pt x="46" y="12859"/>
                </a:lnTo>
                <a:cubicBezTo>
                  <a:pt x="46" y="12905"/>
                  <a:pt x="0" y="12905"/>
                  <a:pt x="46" y="12947"/>
                </a:cubicBezTo>
                <a:lnTo>
                  <a:pt x="6962" y="26300"/>
                </a:lnTo>
                <a:lnTo>
                  <a:pt x="7004" y="26342"/>
                </a:lnTo>
                <a:cubicBezTo>
                  <a:pt x="7050" y="26342"/>
                  <a:pt x="7050" y="26342"/>
                  <a:pt x="7050" y="26300"/>
                </a:cubicBezTo>
                <a:lnTo>
                  <a:pt x="18344" y="10233"/>
                </a:lnTo>
                <a:lnTo>
                  <a:pt x="23160" y="76"/>
                </a:lnTo>
                <a:cubicBezTo>
                  <a:pt x="23160" y="76"/>
                  <a:pt x="23160" y="34"/>
                  <a:pt x="23114" y="34"/>
                </a:cubicBezTo>
                <a:cubicBezTo>
                  <a:pt x="23114" y="11"/>
                  <a:pt x="23104" y="0"/>
                  <a:pt x="23093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6" name="Google Shape;336;p27"/>
          <p:cNvGrpSpPr/>
          <p:nvPr/>
        </p:nvGrpSpPr>
        <p:grpSpPr>
          <a:xfrm>
            <a:off x="6347963" y="13726"/>
            <a:ext cx="3764211" cy="2374663"/>
            <a:chOff x="640875" y="3095850"/>
            <a:chExt cx="750800" cy="386300"/>
          </a:xfrm>
        </p:grpSpPr>
        <p:sp>
          <p:nvSpPr>
            <p:cNvPr id="337" name="Google Shape;337;p27"/>
            <p:cNvSpPr/>
            <p:nvPr/>
          </p:nvSpPr>
          <p:spPr>
            <a:xfrm>
              <a:off x="640875" y="3095850"/>
              <a:ext cx="750800" cy="386300"/>
            </a:xfrm>
            <a:custGeom>
              <a:rect b="b" l="l" r="r" t="t"/>
              <a:pathLst>
                <a:path extrusionOk="0" h="15452" w="30032">
                  <a:moveTo>
                    <a:pt x="19262" y="0"/>
                  </a:moveTo>
                  <a:lnTo>
                    <a:pt x="46" y="11295"/>
                  </a:lnTo>
                  <a:cubicBezTo>
                    <a:pt x="0" y="11337"/>
                    <a:pt x="0" y="11337"/>
                    <a:pt x="0" y="11382"/>
                  </a:cubicBezTo>
                  <a:lnTo>
                    <a:pt x="46" y="11424"/>
                  </a:lnTo>
                  <a:lnTo>
                    <a:pt x="14667" y="15452"/>
                  </a:lnTo>
                  <a:lnTo>
                    <a:pt x="14709" y="15452"/>
                  </a:lnTo>
                  <a:lnTo>
                    <a:pt x="29989" y="3895"/>
                  </a:lnTo>
                  <a:cubicBezTo>
                    <a:pt x="30031" y="3852"/>
                    <a:pt x="30031" y="3807"/>
                    <a:pt x="29989" y="3807"/>
                  </a:cubicBezTo>
                  <a:cubicBezTo>
                    <a:pt x="29989" y="3786"/>
                    <a:pt x="29978" y="3775"/>
                    <a:pt x="29966" y="3775"/>
                  </a:cubicBezTo>
                  <a:cubicBezTo>
                    <a:pt x="29955" y="3775"/>
                    <a:pt x="29944" y="3786"/>
                    <a:pt x="29944" y="3807"/>
                  </a:cubicBezTo>
                  <a:lnTo>
                    <a:pt x="14667" y="15322"/>
                  </a:lnTo>
                  <a:lnTo>
                    <a:pt x="221" y="11337"/>
                  </a:lnTo>
                  <a:lnTo>
                    <a:pt x="19350" y="130"/>
                  </a:lnTo>
                  <a:cubicBezTo>
                    <a:pt x="19350" y="88"/>
                    <a:pt x="19395" y="42"/>
                    <a:pt x="19350" y="42"/>
                  </a:cubicBezTo>
                  <a:cubicBezTo>
                    <a:pt x="19350" y="0"/>
                    <a:pt x="19308" y="0"/>
                    <a:pt x="1926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1122425" y="3095850"/>
              <a:ext cx="269250" cy="97375"/>
            </a:xfrm>
            <a:custGeom>
              <a:rect b="b" l="l" r="r" t="t"/>
              <a:pathLst>
                <a:path extrusionOk="0" h="3895" w="10770">
                  <a:moveTo>
                    <a:pt x="88" y="0"/>
                  </a:moveTo>
                  <a:cubicBezTo>
                    <a:pt x="46" y="0"/>
                    <a:pt x="0" y="0"/>
                    <a:pt x="0" y="42"/>
                  </a:cubicBezTo>
                  <a:cubicBezTo>
                    <a:pt x="0" y="88"/>
                    <a:pt x="0" y="88"/>
                    <a:pt x="46" y="130"/>
                  </a:cubicBezTo>
                  <a:lnTo>
                    <a:pt x="10682" y="3895"/>
                  </a:lnTo>
                  <a:cubicBezTo>
                    <a:pt x="10727" y="3895"/>
                    <a:pt x="10727" y="3895"/>
                    <a:pt x="10769" y="3852"/>
                  </a:cubicBezTo>
                  <a:cubicBezTo>
                    <a:pt x="10769" y="3807"/>
                    <a:pt x="10769" y="3807"/>
                    <a:pt x="10727" y="3765"/>
                  </a:cubicBezTo>
                  <a:lnTo>
                    <a:pt x="88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9" name="Google Shape;339;p27"/>
          <p:cNvSpPr/>
          <p:nvPr/>
        </p:nvSpPr>
        <p:spPr>
          <a:xfrm rot="9899924">
            <a:off x="6632216" y="-550041"/>
            <a:ext cx="2672857" cy="3050260"/>
          </a:xfrm>
          <a:custGeom>
            <a:rect b="b" l="l" r="r" t="t"/>
            <a:pathLst>
              <a:path extrusionOk="0" h="24386" w="17383">
                <a:moveTo>
                  <a:pt x="17207" y="308"/>
                </a:moveTo>
                <a:lnTo>
                  <a:pt x="14272" y="14229"/>
                </a:lnTo>
                <a:lnTo>
                  <a:pt x="2586" y="24210"/>
                </a:lnTo>
                <a:lnTo>
                  <a:pt x="176" y="396"/>
                </a:lnTo>
                <a:lnTo>
                  <a:pt x="6305" y="14184"/>
                </a:lnTo>
                <a:cubicBezTo>
                  <a:pt x="6305" y="14229"/>
                  <a:pt x="6350" y="14229"/>
                  <a:pt x="6350" y="14229"/>
                </a:cubicBezTo>
                <a:cubicBezTo>
                  <a:pt x="6392" y="14229"/>
                  <a:pt x="6392" y="14229"/>
                  <a:pt x="6392" y="14184"/>
                </a:cubicBezTo>
                <a:lnTo>
                  <a:pt x="17207" y="308"/>
                </a:lnTo>
                <a:close/>
                <a:moveTo>
                  <a:pt x="47" y="0"/>
                </a:moveTo>
                <a:cubicBezTo>
                  <a:pt x="1" y="0"/>
                  <a:pt x="1" y="46"/>
                  <a:pt x="1" y="88"/>
                </a:cubicBezTo>
                <a:lnTo>
                  <a:pt x="2453" y="24298"/>
                </a:lnTo>
                <a:cubicBezTo>
                  <a:pt x="2453" y="24340"/>
                  <a:pt x="2498" y="24340"/>
                  <a:pt x="2498" y="24340"/>
                </a:cubicBezTo>
                <a:cubicBezTo>
                  <a:pt x="2498" y="24386"/>
                  <a:pt x="2540" y="24386"/>
                  <a:pt x="2540" y="24386"/>
                </a:cubicBezTo>
                <a:cubicBezTo>
                  <a:pt x="2540" y="24386"/>
                  <a:pt x="2540" y="24340"/>
                  <a:pt x="2586" y="24340"/>
                </a:cubicBezTo>
                <a:lnTo>
                  <a:pt x="14360" y="14317"/>
                </a:lnTo>
                <a:lnTo>
                  <a:pt x="14360" y="14271"/>
                </a:lnTo>
                <a:lnTo>
                  <a:pt x="17382" y="88"/>
                </a:lnTo>
                <a:cubicBezTo>
                  <a:pt x="17382" y="46"/>
                  <a:pt x="17382" y="0"/>
                  <a:pt x="17337" y="0"/>
                </a:cubicBezTo>
                <a:cubicBezTo>
                  <a:pt x="17337" y="0"/>
                  <a:pt x="17295" y="0"/>
                  <a:pt x="17295" y="46"/>
                </a:cubicBezTo>
                <a:lnTo>
                  <a:pt x="6392" y="14054"/>
                </a:lnTo>
                <a:lnTo>
                  <a:pt x="134" y="46"/>
                </a:lnTo>
                <a:cubicBezTo>
                  <a:pt x="89" y="0"/>
                  <a:pt x="89" y="0"/>
                  <a:pt x="47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 rot="929458">
            <a:off x="7782452" y="1006121"/>
            <a:ext cx="2384620" cy="2712288"/>
          </a:xfrm>
          <a:custGeom>
            <a:rect b="b" l="l" r="r" t="t"/>
            <a:pathLst>
              <a:path extrusionOk="0" h="26343" w="23160">
                <a:moveTo>
                  <a:pt x="22939" y="209"/>
                </a:moveTo>
                <a:lnTo>
                  <a:pt x="18257" y="10145"/>
                </a:lnTo>
                <a:lnTo>
                  <a:pt x="396" y="12817"/>
                </a:lnTo>
                <a:lnTo>
                  <a:pt x="22939" y="209"/>
                </a:lnTo>
                <a:close/>
                <a:moveTo>
                  <a:pt x="18169" y="10278"/>
                </a:moveTo>
                <a:lnTo>
                  <a:pt x="7050" y="26167"/>
                </a:lnTo>
                <a:lnTo>
                  <a:pt x="175" y="12947"/>
                </a:lnTo>
                <a:lnTo>
                  <a:pt x="175" y="12947"/>
                </a:lnTo>
                <a:lnTo>
                  <a:pt x="18169" y="10278"/>
                </a:lnTo>
                <a:close/>
                <a:moveTo>
                  <a:pt x="23093" y="0"/>
                </a:moveTo>
                <a:cubicBezTo>
                  <a:pt x="23083" y="0"/>
                  <a:pt x="23072" y="11"/>
                  <a:pt x="23072" y="34"/>
                </a:cubicBezTo>
                <a:lnTo>
                  <a:pt x="46" y="12859"/>
                </a:lnTo>
                <a:cubicBezTo>
                  <a:pt x="46" y="12905"/>
                  <a:pt x="0" y="12905"/>
                  <a:pt x="46" y="12947"/>
                </a:cubicBezTo>
                <a:lnTo>
                  <a:pt x="6962" y="26300"/>
                </a:lnTo>
                <a:lnTo>
                  <a:pt x="7004" y="26342"/>
                </a:lnTo>
                <a:cubicBezTo>
                  <a:pt x="7050" y="26342"/>
                  <a:pt x="7050" y="26342"/>
                  <a:pt x="7050" y="26300"/>
                </a:cubicBezTo>
                <a:lnTo>
                  <a:pt x="18344" y="10233"/>
                </a:lnTo>
                <a:lnTo>
                  <a:pt x="23160" y="76"/>
                </a:lnTo>
                <a:cubicBezTo>
                  <a:pt x="23160" y="76"/>
                  <a:pt x="23160" y="34"/>
                  <a:pt x="23114" y="34"/>
                </a:cubicBezTo>
                <a:cubicBezTo>
                  <a:pt x="23114" y="11"/>
                  <a:pt x="23104" y="0"/>
                  <a:pt x="23093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>
            <a:off x="933175" y="554600"/>
            <a:ext cx="7272300" cy="399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5317725" y="788675"/>
            <a:ext cx="546600" cy="3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"/>
          <p:cNvSpPr txBox="1"/>
          <p:nvPr>
            <p:ph type="title"/>
          </p:nvPr>
        </p:nvSpPr>
        <p:spPr>
          <a:xfrm>
            <a:off x="1228200" y="1155899"/>
            <a:ext cx="6687600" cy="28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4" name="Google Shape;344;p27"/>
          <p:cNvSpPr/>
          <p:nvPr/>
        </p:nvSpPr>
        <p:spPr>
          <a:xfrm rot="5400000">
            <a:off x="2554866" y="-1092130"/>
            <a:ext cx="4034282" cy="7327764"/>
          </a:xfrm>
          <a:custGeom>
            <a:rect b="b" l="l" r="r" t="t"/>
            <a:pathLst>
              <a:path extrusionOk="0" h="71534" w="47852">
                <a:moveTo>
                  <a:pt x="47852" y="71533"/>
                </a:moveTo>
                <a:lnTo>
                  <a:pt x="0" y="71533"/>
                </a:lnTo>
                <a:lnTo>
                  <a:pt x="0" y="0"/>
                </a:lnTo>
                <a:lnTo>
                  <a:pt x="47852" y="0"/>
                </a:lnTo>
                <a:close/>
                <a:moveTo>
                  <a:pt x="441" y="71093"/>
                </a:moveTo>
                <a:lnTo>
                  <a:pt x="47411" y="71093"/>
                </a:lnTo>
                <a:lnTo>
                  <a:pt x="47411" y="453"/>
                </a:lnTo>
                <a:lnTo>
                  <a:pt x="441" y="453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"/>
          <p:cNvSpPr txBox="1"/>
          <p:nvPr>
            <p:ph type="title"/>
          </p:nvPr>
        </p:nvSpPr>
        <p:spPr>
          <a:xfrm>
            <a:off x="1996950" y="917725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grpSp>
        <p:nvGrpSpPr>
          <p:cNvPr id="347" name="Google Shape;347;p28"/>
          <p:cNvGrpSpPr/>
          <p:nvPr/>
        </p:nvGrpSpPr>
        <p:grpSpPr>
          <a:xfrm flipH="1">
            <a:off x="-2875650" y="-4743981"/>
            <a:ext cx="15551676" cy="13379484"/>
            <a:chOff x="-2875650" y="-4743981"/>
            <a:chExt cx="15551676" cy="13379484"/>
          </a:xfrm>
        </p:grpSpPr>
        <p:grpSp>
          <p:nvGrpSpPr>
            <p:cNvPr id="348" name="Google Shape;348;p28"/>
            <p:cNvGrpSpPr/>
            <p:nvPr/>
          </p:nvGrpSpPr>
          <p:grpSpPr>
            <a:xfrm>
              <a:off x="5914475" y="1761269"/>
              <a:ext cx="6761551" cy="6874234"/>
              <a:chOff x="5663050" y="1538594"/>
              <a:chExt cx="6761551" cy="6874234"/>
            </a:xfrm>
          </p:grpSpPr>
          <p:sp>
            <p:nvSpPr>
              <p:cNvPr id="349" name="Google Shape;349;p28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8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8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2" name="Google Shape;352;p28"/>
            <p:cNvGrpSpPr/>
            <p:nvPr/>
          </p:nvGrpSpPr>
          <p:grpSpPr>
            <a:xfrm>
              <a:off x="-2875650" y="-4743981"/>
              <a:ext cx="6761551" cy="6874234"/>
              <a:chOff x="5663050" y="1538594"/>
              <a:chExt cx="6761551" cy="6874234"/>
            </a:xfrm>
          </p:grpSpPr>
          <p:sp>
            <p:nvSpPr>
              <p:cNvPr id="353" name="Google Shape;353;p28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8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8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"/>
          <p:cNvSpPr txBox="1"/>
          <p:nvPr>
            <p:ph idx="1" type="subTitle"/>
          </p:nvPr>
        </p:nvSpPr>
        <p:spPr>
          <a:xfrm>
            <a:off x="1489327" y="3116125"/>
            <a:ext cx="11307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8" name="Google Shape;358;p29"/>
          <p:cNvSpPr txBox="1"/>
          <p:nvPr>
            <p:ph idx="2" type="subTitle"/>
          </p:nvPr>
        </p:nvSpPr>
        <p:spPr>
          <a:xfrm>
            <a:off x="5910513" y="3572925"/>
            <a:ext cx="2357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9" name="Google Shape;359;p29"/>
          <p:cNvSpPr txBox="1"/>
          <p:nvPr>
            <p:ph idx="3" type="subTitle"/>
          </p:nvPr>
        </p:nvSpPr>
        <p:spPr>
          <a:xfrm>
            <a:off x="4006677" y="3116125"/>
            <a:ext cx="11307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0" name="Google Shape;360;p29"/>
          <p:cNvSpPr txBox="1"/>
          <p:nvPr>
            <p:ph idx="4" type="subTitle"/>
          </p:nvPr>
        </p:nvSpPr>
        <p:spPr>
          <a:xfrm>
            <a:off x="875838" y="3572925"/>
            <a:ext cx="2357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1" name="Google Shape;361;p29"/>
          <p:cNvSpPr txBox="1"/>
          <p:nvPr>
            <p:ph idx="5" type="subTitle"/>
          </p:nvPr>
        </p:nvSpPr>
        <p:spPr>
          <a:xfrm>
            <a:off x="6524026" y="3116125"/>
            <a:ext cx="11307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2" name="Google Shape;362;p29"/>
          <p:cNvSpPr txBox="1"/>
          <p:nvPr>
            <p:ph idx="6" type="subTitle"/>
          </p:nvPr>
        </p:nvSpPr>
        <p:spPr>
          <a:xfrm>
            <a:off x="3393175" y="3572925"/>
            <a:ext cx="2357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3" name="Google Shape;363;p29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364" name="Google Shape;364;p29"/>
          <p:cNvGrpSpPr/>
          <p:nvPr/>
        </p:nvGrpSpPr>
        <p:grpSpPr>
          <a:xfrm>
            <a:off x="7422838" y="3072719"/>
            <a:ext cx="2513405" cy="2793082"/>
            <a:chOff x="5271726" y="1894039"/>
            <a:chExt cx="1763917" cy="1960195"/>
          </a:xfrm>
        </p:grpSpPr>
        <p:sp>
          <p:nvSpPr>
            <p:cNvPr id="365" name="Google Shape;365;p29"/>
            <p:cNvSpPr/>
            <p:nvPr/>
          </p:nvSpPr>
          <p:spPr>
            <a:xfrm>
              <a:off x="5271726" y="1894039"/>
              <a:ext cx="1352353" cy="1960195"/>
            </a:xfrm>
            <a:custGeom>
              <a:rect b="b" l="l" r="r" t="t"/>
              <a:pathLst>
                <a:path extrusionOk="0" h="22719" w="15674">
                  <a:moveTo>
                    <a:pt x="15586" y="0"/>
                  </a:moveTo>
                  <a:lnTo>
                    <a:pt x="15540" y="42"/>
                  </a:lnTo>
                  <a:lnTo>
                    <a:pt x="10550" y="16898"/>
                  </a:lnTo>
                  <a:lnTo>
                    <a:pt x="43" y="22589"/>
                  </a:lnTo>
                  <a:cubicBezTo>
                    <a:pt x="1" y="22631"/>
                    <a:pt x="1" y="22631"/>
                    <a:pt x="1" y="22677"/>
                  </a:cubicBezTo>
                  <a:cubicBezTo>
                    <a:pt x="1" y="22719"/>
                    <a:pt x="43" y="22719"/>
                    <a:pt x="43" y="22719"/>
                  </a:cubicBezTo>
                  <a:lnTo>
                    <a:pt x="89" y="22719"/>
                  </a:lnTo>
                  <a:lnTo>
                    <a:pt x="10637" y="16986"/>
                  </a:lnTo>
                  <a:lnTo>
                    <a:pt x="10683" y="16940"/>
                  </a:lnTo>
                  <a:lnTo>
                    <a:pt x="15628" y="88"/>
                  </a:lnTo>
                  <a:cubicBezTo>
                    <a:pt x="15673" y="42"/>
                    <a:pt x="15628" y="42"/>
                    <a:pt x="1558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5271726" y="1894039"/>
              <a:ext cx="1763908" cy="1960195"/>
            </a:xfrm>
            <a:custGeom>
              <a:rect b="b" l="l" r="r" t="t"/>
              <a:pathLst>
                <a:path extrusionOk="0" h="22719" w="20444">
                  <a:moveTo>
                    <a:pt x="15586" y="0"/>
                  </a:moveTo>
                  <a:lnTo>
                    <a:pt x="15540" y="42"/>
                  </a:lnTo>
                  <a:lnTo>
                    <a:pt x="1" y="22631"/>
                  </a:lnTo>
                  <a:cubicBezTo>
                    <a:pt x="1" y="22631"/>
                    <a:pt x="1" y="22677"/>
                    <a:pt x="43" y="22719"/>
                  </a:cubicBezTo>
                  <a:cubicBezTo>
                    <a:pt x="89" y="22719"/>
                    <a:pt x="89" y="22719"/>
                    <a:pt x="89" y="22677"/>
                  </a:cubicBezTo>
                  <a:lnTo>
                    <a:pt x="15586" y="217"/>
                  </a:lnTo>
                  <a:lnTo>
                    <a:pt x="20356" y="16415"/>
                  </a:lnTo>
                  <a:cubicBezTo>
                    <a:pt x="20356" y="16460"/>
                    <a:pt x="20401" y="16460"/>
                    <a:pt x="20401" y="16460"/>
                  </a:cubicBezTo>
                  <a:cubicBezTo>
                    <a:pt x="20443" y="16460"/>
                    <a:pt x="20443" y="16415"/>
                    <a:pt x="20443" y="16373"/>
                  </a:cubicBezTo>
                  <a:lnTo>
                    <a:pt x="15628" y="42"/>
                  </a:lnTo>
                  <a:cubicBezTo>
                    <a:pt x="15628" y="42"/>
                    <a:pt x="15628" y="0"/>
                    <a:pt x="1558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6181902" y="3302744"/>
              <a:ext cx="853741" cy="56859"/>
            </a:xfrm>
            <a:custGeom>
              <a:rect b="b" l="l" r="r" t="t"/>
              <a:pathLst>
                <a:path extrusionOk="0" h="659" w="9895">
                  <a:moveTo>
                    <a:pt x="9852" y="0"/>
                  </a:moveTo>
                  <a:lnTo>
                    <a:pt x="46" y="526"/>
                  </a:lnTo>
                  <a:cubicBezTo>
                    <a:pt x="46" y="526"/>
                    <a:pt x="1" y="571"/>
                    <a:pt x="1" y="613"/>
                  </a:cubicBezTo>
                  <a:cubicBezTo>
                    <a:pt x="1" y="659"/>
                    <a:pt x="46" y="659"/>
                    <a:pt x="46" y="659"/>
                  </a:cubicBezTo>
                  <a:lnTo>
                    <a:pt x="9852" y="133"/>
                  </a:lnTo>
                  <a:cubicBezTo>
                    <a:pt x="9894" y="133"/>
                    <a:pt x="9894" y="88"/>
                    <a:pt x="9894" y="46"/>
                  </a:cubicBezTo>
                  <a:cubicBezTo>
                    <a:pt x="9894" y="46"/>
                    <a:pt x="9894" y="0"/>
                    <a:pt x="985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8" name="Google Shape;368;p29"/>
          <p:cNvSpPr/>
          <p:nvPr/>
        </p:nvSpPr>
        <p:spPr>
          <a:xfrm>
            <a:off x="4531436" y="2030018"/>
            <a:ext cx="86" cy="86"/>
          </a:xfrm>
          <a:custGeom>
            <a:rect b="b" l="l" r="r" t="t"/>
            <a:pathLst>
              <a:path extrusionOk="0" fill="none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700" scaled="0"/>
          </a:gradFill>
          <a:ln cap="rnd" cmpd="sng" w="33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9" name="Google Shape;369;p29"/>
          <p:cNvGrpSpPr/>
          <p:nvPr/>
        </p:nvGrpSpPr>
        <p:grpSpPr>
          <a:xfrm>
            <a:off x="-301661" y="-491472"/>
            <a:ext cx="1828690" cy="2507868"/>
            <a:chOff x="3968541" y="1157375"/>
            <a:chExt cx="1586441" cy="2175646"/>
          </a:xfrm>
        </p:grpSpPr>
        <p:sp>
          <p:nvSpPr>
            <p:cNvPr id="370" name="Google Shape;370;p29"/>
            <p:cNvSpPr/>
            <p:nvPr/>
          </p:nvSpPr>
          <p:spPr>
            <a:xfrm>
              <a:off x="5086567" y="1157375"/>
              <a:ext cx="468414" cy="1288160"/>
            </a:xfrm>
            <a:custGeom>
              <a:rect b="b" l="l" r="r" t="t"/>
              <a:pathLst>
                <a:path extrusionOk="0" h="14930" w="5429">
                  <a:moveTo>
                    <a:pt x="5341" y="0"/>
                  </a:moveTo>
                  <a:cubicBezTo>
                    <a:pt x="5341" y="0"/>
                    <a:pt x="5299" y="0"/>
                    <a:pt x="5299" y="46"/>
                  </a:cubicBezTo>
                  <a:lnTo>
                    <a:pt x="0" y="14842"/>
                  </a:lnTo>
                  <a:cubicBezTo>
                    <a:pt x="0" y="14884"/>
                    <a:pt x="0" y="14930"/>
                    <a:pt x="46" y="14930"/>
                  </a:cubicBezTo>
                  <a:lnTo>
                    <a:pt x="88" y="14930"/>
                  </a:lnTo>
                  <a:cubicBezTo>
                    <a:pt x="88" y="14930"/>
                    <a:pt x="133" y="14930"/>
                    <a:pt x="133" y="14884"/>
                  </a:cubicBezTo>
                  <a:lnTo>
                    <a:pt x="5386" y="88"/>
                  </a:lnTo>
                  <a:cubicBezTo>
                    <a:pt x="5428" y="46"/>
                    <a:pt x="5386" y="46"/>
                    <a:pt x="5341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3968541" y="1158324"/>
              <a:ext cx="1586430" cy="2174687"/>
            </a:xfrm>
            <a:custGeom>
              <a:rect b="b" l="l" r="r" t="t"/>
              <a:pathLst>
                <a:path extrusionOk="0" h="25205" w="18387">
                  <a:moveTo>
                    <a:pt x="18316" y="0"/>
                  </a:moveTo>
                  <a:cubicBezTo>
                    <a:pt x="18300" y="0"/>
                    <a:pt x="18278" y="12"/>
                    <a:pt x="18257" y="35"/>
                  </a:cubicBezTo>
                  <a:lnTo>
                    <a:pt x="6479" y="10058"/>
                  </a:lnTo>
                  <a:lnTo>
                    <a:pt x="0" y="25163"/>
                  </a:lnTo>
                  <a:cubicBezTo>
                    <a:pt x="0" y="25163"/>
                    <a:pt x="0" y="25205"/>
                    <a:pt x="46" y="25205"/>
                  </a:cubicBezTo>
                  <a:lnTo>
                    <a:pt x="133" y="25205"/>
                  </a:lnTo>
                  <a:lnTo>
                    <a:pt x="6567" y="10103"/>
                  </a:lnTo>
                  <a:lnTo>
                    <a:pt x="18344" y="122"/>
                  </a:lnTo>
                  <a:cubicBezTo>
                    <a:pt x="18344" y="77"/>
                    <a:pt x="18386" y="35"/>
                    <a:pt x="18344" y="35"/>
                  </a:cubicBezTo>
                  <a:cubicBezTo>
                    <a:pt x="18344" y="12"/>
                    <a:pt x="18333" y="0"/>
                    <a:pt x="1831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3968541" y="2435019"/>
              <a:ext cx="1129578" cy="898002"/>
            </a:xfrm>
            <a:custGeom>
              <a:rect b="b" l="l" r="r" t="t"/>
              <a:pathLst>
                <a:path extrusionOk="0" h="10408" w="13092">
                  <a:moveTo>
                    <a:pt x="13030" y="0"/>
                  </a:moveTo>
                  <a:cubicBezTo>
                    <a:pt x="13014" y="0"/>
                    <a:pt x="13004" y="11"/>
                    <a:pt x="13004" y="34"/>
                  </a:cubicBezTo>
                  <a:lnTo>
                    <a:pt x="46" y="10320"/>
                  </a:lnTo>
                  <a:cubicBezTo>
                    <a:pt x="0" y="10320"/>
                    <a:pt x="0" y="10366"/>
                    <a:pt x="0" y="10408"/>
                  </a:cubicBezTo>
                  <a:lnTo>
                    <a:pt x="88" y="10408"/>
                  </a:lnTo>
                  <a:lnTo>
                    <a:pt x="13046" y="122"/>
                  </a:lnTo>
                  <a:cubicBezTo>
                    <a:pt x="13091" y="76"/>
                    <a:pt x="13091" y="34"/>
                    <a:pt x="13091" y="34"/>
                  </a:cubicBezTo>
                  <a:cubicBezTo>
                    <a:pt x="13068" y="11"/>
                    <a:pt x="13047" y="0"/>
                    <a:pt x="13030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Google Shape;373;p29"/>
          <p:cNvGrpSpPr/>
          <p:nvPr/>
        </p:nvGrpSpPr>
        <p:grpSpPr>
          <a:xfrm>
            <a:off x="-901262" y="-704283"/>
            <a:ext cx="2120741" cy="2092289"/>
            <a:chOff x="2306600" y="1308452"/>
            <a:chExt cx="1348643" cy="1960540"/>
          </a:xfrm>
        </p:grpSpPr>
        <p:sp>
          <p:nvSpPr>
            <p:cNvPr id="374" name="Google Shape;374;p29"/>
            <p:cNvSpPr/>
            <p:nvPr/>
          </p:nvSpPr>
          <p:spPr>
            <a:xfrm>
              <a:off x="2306600" y="1308452"/>
              <a:ext cx="1348643" cy="1960540"/>
            </a:xfrm>
            <a:custGeom>
              <a:rect b="b" l="l" r="r" t="t"/>
              <a:pathLst>
                <a:path extrusionOk="0" h="22723" w="15631">
                  <a:moveTo>
                    <a:pt x="15585" y="0"/>
                  </a:moveTo>
                  <a:lnTo>
                    <a:pt x="15543" y="46"/>
                  </a:lnTo>
                  <a:lnTo>
                    <a:pt x="10552" y="16898"/>
                  </a:lnTo>
                  <a:lnTo>
                    <a:pt x="46" y="22589"/>
                  </a:lnTo>
                  <a:cubicBezTo>
                    <a:pt x="0" y="22635"/>
                    <a:pt x="0" y="22635"/>
                    <a:pt x="0" y="22677"/>
                  </a:cubicBezTo>
                  <a:cubicBezTo>
                    <a:pt x="0" y="22722"/>
                    <a:pt x="46" y="22722"/>
                    <a:pt x="46" y="22722"/>
                  </a:cubicBezTo>
                  <a:lnTo>
                    <a:pt x="88" y="22722"/>
                  </a:lnTo>
                  <a:lnTo>
                    <a:pt x="10640" y="16986"/>
                  </a:lnTo>
                  <a:cubicBezTo>
                    <a:pt x="10640" y="16986"/>
                    <a:pt x="10640" y="16944"/>
                    <a:pt x="10682" y="16944"/>
                  </a:cubicBezTo>
                  <a:lnTo>
                    <a:pt x="15630" y="88"/>
                  </a:lnTo>
                  <a:cubicBezTo>
                    <a:pt x="15630" y="46"/>
                    <a:pt x="15630" y="46"/>
                    <a:pt x="15585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2306600" y="1309402"/>
              <a:ext cx="1348643" cy="1959591"/>
            </a:xfrm>
            <a:custGeom>
              <a:rect b="b" l="l" r="r" t="t"/>
              <a:pathLst>
                <a:path extrusionOk="0" h="22712" w="15631">
                  <a:moveTo>
                    <a:pt x="15569" y="1"/>
                  </a:moveTo>
                  <a:cubicBezTo>
                    <a:pt x="15553" y="1"/>
                    <a:pt x="15543" y="12"/>
                    <a:pt x="15543" y="35"/>
                  </a:cubicBezTo>
                  <a:lnTo>
                    <a:pt x="0" y="22624"/>
                  </a:lnTo>
                  <a:cubicBezTo>
                    <a:pt x="0" y="22624"/>
                    <a:pt x="0" y="22666"/>
                    <a:pt x="46" y="22711"/>
                  </a:cubicBezTo>
                  <a:cubicBezTo>
                    <a:pt x="88" y="22711"/>
                    <a:pt x="88" y="22711"/>
                    <a:pt x="88" y="22666"/>
                  </a:cubicBezTo>
                  <a:lnTo>
                    <a:pt x="15630" y="122"/>
                  </a:lnTo>
                  <a:lnTo>
                    <a:pt x="15630" y="35"/>
                  </a:lnTo>
                  <a:cubicBezTo>
                    <a:pt x="15608" y="12"/>
                    <a:pt x="15586" y="1"/>
                    <a:pt x="15569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29"/>
          <p:cNvGrpSpPr/>
          <p:nvPr/>
        </p:nvGrpSpPr>
        <p:grpSpPr>
          <a:xfrm rot="2219851">
            <a:off x="-2839799" y="2388023"/>
            <a:ext cx="3255529" cy="3463909"/>
            <a:chOff x="7558301" y="3163860"/>
            <a:chExt cx="3072638" cy="3269311"/>
          </a:xfrm>
        </p:grpSpPr>
        <p:sp>
          <p:nvSpPr>
            <p:cNvPr id="377" name="Google Shape;377;p29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0" name="Google Shape;380;p29"/>
          <p:cNvSpPr txBox="1"/>
          <p:nvPr>
            <p:ph idx="7" type="subTitle"/>
          </p:nvPr>
        </p:nvSpPr>
        <p:spPr>
          <a:xfrm>
            <a:off x="1489350" y="1587725"/>
            <a:ext cx="11307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1" name="Google Shape;381;p29"/>
          <p:cNvSpPr txBox="1"/>
          <p:nvPr>
            <p:ph idx="8" type="subTitle"/>
          </p:nvPr>
        </p:nvSpPr>
        <p:spPr>
          <a:xfrm>
            <a:off x="5910475" y="2044525"/>
            <a:ext cx="2357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2" name="Google Shape;382;p29"/>
          <p:cNvSpPr txBox="1"/>
          <p:nvPr>
            <p:ph idx="9" type="subTitle"/>
          </p:nvPr>
        </p:nvSpPr>
        <p:spPr>
          <a:xfrm>
            <a:off x="4006650" y="1587725"/>
            <a:ext cx="11307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3" name="Google Shape;383;p29"/>
          <p:cNvSpPr txBox="1"/>
          <p:nvPr>
            <p:ph idx="13" type="subTitle"/>
          </p:nvPr>
        </p:nvSpPr>
        <p:spPr>
          <a:xfrm>
            <a:off x="875800" y="2044525"/>
            <a:ext cx="2357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4" name="Google Shape;384;p29"/>
          <p:cNvSpPr txBox="1"/>
          <p:nvPr>
            <p:ph idx="14" type="subTitle"/>
          </p:nvPr>
        </p:nvSpPr>
        <p:spPr>
          <a:xfrm>
            <a:off x="6523950" y="1587725"/>
            <a:ext cx="11307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5" name="Google Shape;385;p29"/>
          <p:cNvSpPr txBox="1"/>
          <p:nvPr>
            <p:ph idx="15" type="subTitle"/>
          </p:nvPr>
        </p:nvSpPr>
        <p:spPr>
          <a:xfrm>
            <a:off x="3393138" y="2044525"/>
            <a:ext cx="2357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30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388" name="Google Shape;388;p30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4" name="Google Shape;394;p30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95" name="Google Shape;395;p30"/>
          <p:cNvSpPr txBox="1"/>
          <p:nvPr>
            <p:ph idx="1" type="subTitle"/>
          </p:nvPr>
        </p:nvSpPr>
        <p:spPr>
          <a:xfrm>
            <a:off x="2117675" y="1629800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6" name="Google Shape;396;p30"/>
          <p:cNvSpPr txBox="1"/>
          <p:nvPr>
            <p:ph idx="2" type="subTitle"/>
          </p:nvPr>
        </p:nvSpPr>
        <p:spPr>
          <a:xfrm>
            <a:off x="2117675" y="1823228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7" name="Google Shape;397;p30"/>
          <p:cNvSpPr txBox="1"/>
          <p:nvPr>
            <p:ph idx="3" type="subTitle"/>
          </p:nvPr>
        </p:nvSpPr>
        <p:spPr>
          <a:xfrm>
            <a:off x="211767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8" name="Google Shape;398;p30"/>
          <p:cNvSpPr txBox="1"/>
          <p:nvPr>
            <p:ph idx="4" type="subTitle"/>
          </p:nvPr>
        </p:nvSpPr>
        <p:spPr>
          <a:xfrm>
            <a:off x="2117675" y="3281401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9" name="Google Shape;399;p30"/>
          <p:cNvSpPr txBox="1"/>
          <p:nvPr>
            <p:ph idx="5" type="subTitle"/>
          </p:nvPr>
        </p:nvSpPr>
        <p:spPr>
          <a:xfrm>
            <a:off x="4825925" y="1629800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0" name="Google Shape;400;p30"/>
          <p:cNvSpPr txBox="1"/>
          <p:nvPr>
            <p:ph idx="6" type="subTitle"/>
          </p:nvPr>
        </p:nvSpPr>
        <p:spPr>
          <a:xfrm>
            <a:off x="4825925" y="1823228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1" name="Google Shape;401;p30"/>
          <p:cNvSpPr txBox="1"/>
          <p:nvPr>
            <p:ph idx="7" type="subTitle"/>
          </p:nvPr>
        </p:nvSpPr>
        <p:spPr>
          <a:xfrm>
            <a:off x="482592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2" name="Google Shape;402;p30"/>
          <p:cNvSpPr txBox="1"/>
          <p:nvPr>
            <p:ph idx="8" type="subTitle"/>
          </p:nvPr>
        </p:nvSpPr>
        <p:spPr>
          <a:xfrm>
            <a:off x="4825925" y="3281401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605605" y="-2596320"/>
            <a:ext cx="13108099" cy="11195357"/>
            <a:chOff x="-2605605" y="-2596320"/>
            <a:chExt cx="13108099" cy="11195357"/>
          </a:xfrm>
        </p:grpSpPr>
        <p:sp>
          <p:nvSpPr>
            <p:cNvPr id="34" name="Google Shape;34;p4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" name="Google Shape;35;p4"/>
            <p:cNvGrpSpPr/>
            <p:nvPr/>
          </p:nvGrpSpPr>
          <p:grpSpPr>
            <a:xfrm rot="375330">
              <a:off x="5113665" y="3499604"/>
              <a:ext cx="5140785" cy="4833748"/>
              <a:chOff x="8101026" y="3219568"/>
              <a:chExt cx="3887248" cy="3655080"/>
            </a:xfrm>
          </p:grpSpPr>
          <p:sp>
            <p:nvSpPr>
              <p:cNvPr id="36" name="Google Shape;36;p4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rot="2219984">
              <a:off x="-1772316" y="-1860620"/>
              <a:ext cx="3796561" cy="4039571"/>
              <a:chOff x="7558301" y="3163860"/>
              <a:chExt cx="3072638" cy="3269311"/>
            </a:xfrm>
          </p:grpSpPr>
          <p:sp>
            <p:nvSpPr>
              <p:cNvPr id="39" name="Google Shape;39;p4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7_1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31"/>
          <p:cNvGrpSpPr/>
          <p:nvPr/>
        </p:nvGrpSpPr>
        <p:grpSpPr>
          <a:xfrm flipH="1">
            <a:off x="-1183563" y="-1003613"/>
            <a:ext cx="14748864" cy="9515698"/>
            <a:chOff x="-3621963" y="-1003613"/>
            <a:chExt cx="14748864" cy="9515698"/>
          </a:xfrm>
        </p:grpSpPr>
        <p:sp>
          <p:nvSpPr>
            <p:cNvPr id="405" name="Google Shape;405;p31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31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12" name="Google Shape;412;p31"/>
          <p:cNvSpPr txBox="1"/>
          <p:nvPr>
            <p:ph idx="1" type="subTitle"/>
          </p:nvPr>
        </p:nvSpPr>
        <p:spPr>
          <a:xfrm>
            <a:off x="1165275" y="1629800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3" name="Google Shape;413;p31"/>
          <p:cNvSpPr txBox="1"/>
          <p:nvPr>
            <p:ph idx="2" type="subTitle"/>
          </p:nvPr>
        </p:nvSpPr>
        <p:spPr>
          <a:xfrm>
            <a:off x="1165275" y="1989126"/>
            <a:ext cx="22002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4" name="Google Shape;414;p31"/>
          <p:cNvSpPr txBox="1"/>
          <p:nvPr>
            <p:ph idx="3" type="subTitle"/>
          </p:nvPr>
        </p:nvSpPr>
        <p:spPr>
          <a:xfrm>
            <a:off x="116527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5" name="Google Shape;415;p31"/>
          <p:cNvSpPr txBox="1"/>
          <p:nvPr>
            <p:ph idx="4" type="subTitle"/>
          </p:nvPr>
        </p:nvSpPr>
        <p:spPr>
          <a:xfrm>
            <a:off x="1165275" y="3447375"/>
            <a:ext cx="22002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6" name="Google Shape;416;p31"/>
          <p:cNvSpPr txBox="1"/>
          <p:nvPr>
            <p:ph idx="5" type="subTitle"/>
          </p:nvPr>
        </p:nvSpPr>
        <p:spPr>
          <a:xfrm>
            <a:off x="5778525" y="1629800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7" name="Google Shape;417;p31"/>
          <p:cNvSpPr txBox="1"/>
          <p:nvPr>
            <p:ph idx="6" type="subTitle"/>
          </p:nvPr>
        </p:nvSpPr>
        <p:spPr>
          <a:xfrm>
            <a:off x="5778525" y="1989126"/>
            <a:ext cx="22002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8" name="Google Shape;418;p31"/>
          <p:cNvSpPr txBox="1"/>
          <p:nvPr>
            <p:ph idx="7" type="subTitle"/>
          </p:nvPr>
        </p:nvSpPr>
        <p:spPr>
          <a:xfrm>
            <a:off x="577852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9" name="Google Shape;419;p31"/>
          <p:cNvSpPr txBox="1"/>
          <p:nvPr>
            <p:ph idx="8" type="subTitle"/>
          </p:nvPr>
        </p:nvSpPr>
        <p:spPr>
          <a:xfrm>
            <a:off x="5778525" y="3447375"/>
            <a:ext cx="22002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2"/>
          <p:cNvSpPr txBox="1"/>
          <p:nvPr>
            <p:ph type="title"/>
          </p:nvPr>
        </p:nvSpPr>
        <p:spPr>
          <a:xfrm>
            <a:off x="5439725" y="1726072"/>
            <a:ext cx="2846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422" name="Google Shape;422;p32"/>
          <p:cNvGrpSpPr/>
          <p:nvPr/>
        </p:nvGrpSpPr>
        <p:grpSpPr>
          <a:xfrm flipH="1">
            <a:off x="-1967333" y="-2924127"/>
            <a:ext cx="5436706" cy="5991674"/>
            <a:chOff x="5129250" y="-2537327"/>
            <a:chExt cx="5436706" cy="5991674"/>
          </a:xfrm>
        </p:grpSpPr>
        <p:sp>
          <p:nvSpPr>
            <p:cNvPr id="423" name="Google Shape;423;p3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32"/>
          <p:cNvGrpSpPr/>
          <p:nvPr/>
        </p:nvGrpSpPr>
        <p:grpSpPr>
          <a:xfrm flipH="1">
            <a:off x="3951018" y="2219348"/>
            <a:ext cx="5773513" cy="5606870"/>
            <a:chOff x="-2896958" y="1534023"/>
            <a:chExt cx="5773513" cy="5606870"/>
          </a:xfrm>
        </p:grpSpPr>
        <p:sp>
          <p:nvSpPr>
            <p:cNvPr id="427" name="Google Shape;427;p3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0" name="Google Shape;430;p32"/>
          <p:cNvSpPr txBox="1"/>
          <p:nvPr>
            <p:ph idx="1" type="subTitle"/>
          </p:nvPr>
        </p:nvSpPr>
        <p:spPr>
          <a:xfrm>
            <a:off x="5232875" y="2323535"/>
            <a:ext cx="32598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3"/>
          <p:cNvSpPr txBox="1"/>
          <p:nvPr>
            <p:ph type="title"/>
          </p:nvPr>
        </p:nvSpPr>
        <p:spPr>
          <a:xfrm>
            <a:off x="872575" y="1726072"/>
            <a:ext cx="2846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433" name="Google Shape;433;p33"/>
          <p:cNvGrpSpPr/>
          <p:nvPr/>
        </p:nvGrpSpPr>
        <p:grpSpPr>
          <a:xfrm>
            <a:off x="4912189" y="-2543127"/>
            <a:ext cx="5436706" cy="5991674"/>
            <a:chOff x="5129250" y="-2537327"/>
            <a:chExt cx="5436706" cy="5991674"/>
          </a:xfrm>
        </p:grpSpPr>
        <p:sp>
          <p:nvSpPr>
            <p:cNvPr id="434" name="Google Shape;434;p33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33"/>
          <p:cNvGrpSpPr/>
          <p:nvPr/>
        </p:nvGrpSpPr>
        <p:grpSpPr>
          <a:xfrm>
            <a:off x="-1412384" y="2219348"/>
            <a:ext cx="5773513" cy="5606870"/>
            <a:chOff x="-2896958" y="1534023"/>
            <a:chExt cx="5773513" cy="5606870"/>
          </a:xfrm>
        </p:grpSpPr>
        <p:sp>
          <p:nvSpPr>
            <p:cNvPr id="438" name="Google Shape;438;p33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Google Shape;441;p33"/>
          <p:cNvSpPr txBox="1"/>
          <p:nvPr>
            <p:ph idx="1" type="subTitle"/>
          </p:nvPr>
        </p:nvSpPr>
        <p:spPr>
          <a:xfrm>
            <a:off x="665726" y="2323535"/>
            <a:ext cx="32598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4"/>
          <p:cNvSpPr txBox="1"/>
          <p:nvPr>
            <p:ph type="title"/>
          </p:nvPr>
        </p:nvSpPr>
        <p:spPr>
          <a:xfrm>
            <a:off x="2789969" y="2796725"/>
            <a:ext cx="35640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44" name="Google Shape;444;p34"/>
          <p:cNvSpPr txBox="1"/>
          <p:nvPr>
            <p:ph idx="1" type="subTitle"/>
          </p:nvPr>
        </p:nvSpPr>
        <p:spPr>
          <a:xfrm>
            <a:off x="2530950" y="3241774"/>
            <a:ext cx="4082100" cy="12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5" name="Google Shape;445;p34"/>
          <p:cNvSpPr/>
          <p:nvPr/>
        </p:nvSpPr>
        <p:spPr>
          <a:xfrm rot="-5400000">
            <a:off x="7796125" y="-698925"/>
            <a:ext cx="2288740" cy="2288683"/>
          </a:xfrm>
          <a:custGeom>
            <a:rect b="b" l="l" r="r" t="t"/>
            <a:pathLst>
              <a:path extrusionOk="0" h="40363" w="40364">
                <a:moveTo>
                  <a:pt x="20180" y="133"/>
                </a:moveTo>
                <a:lnTo>
                  <a:pt x="40230" y="20183"/>
                </a:lnTo>
                <a:lnTo>
                  <a:pt x="20180" y="40187"/>
                </a:lnTo>
                <a:lnTo>
                  <a:pt x="130" y="20183"/>
                </a:lnTo>
                <a:lnTo>
                  <a:pt x="20180" y="133"/>
                </a:lnTo>
                <a:close/>
                <a:moveTo>
                  <a:pt x="20138" y="0"/>
                </a:moveTo>
                <a:lnTo>
                  <a:pt x="43" y="20138"/>
                </a:lnTo>
                <a:cubicBezTo>
                  <a:pt x="1" y="20138"/>
                  <a:pt x="1" y="20183"/>
                  <a:pt x="43" y="20225"/>
                </a:cubicBezTo>
                <a:lnTo>
                  <a:pt x="20138" y="40321"/>
                </a:lnTo>
                <a:lnTo>
                  <a:pt x="20180" y="40363"/>
                </a:lnTo>
                <a:lnTo>
                  <a:pt x="20226" y="40321"/>
                </a:lnTo>
                <a:lnTo>
                  <a:pt x="40318" y="20225"/>
                </a:lnTo>
                <a:cubicBezTo>
                  <a:pt x="40363" y="20183"/>
                  <a:pt x="40363" y="20138"/>
                  <a:pt x="40318" y="20138"/>
                </a:cubicBezTo>
                <a:lnTo>
                  <a:pt x="20226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4"/>
          <p:cNvSpPr/>
          <p:nvPr/>
        </p:nvSpPr>
        <p:spPr>
          <a:xfrm rot="-5400000">
            <a:off x="8384003" y="480221"/>
            <a:ext cx="2119936" cy="2118462"/>
          </a:xfrm>
          <a:custGeom>
            <a:rect b="b" l="l" r="r" t="t"/>
            <a:pathLst>
              <a:path extrusionOk="0" h="37361" w="37387">
                <a:moveTo>
                  <a:pt x="26267" y="150"/>
                </a:moveTo>
                <a:lnTo>
                  <a:pt x="37257" y="26241"/>
                </a:lnTo>
                <a:lnTo>
                  <a:pt x="11166" y="37231"/>
                </a:lnTo>
                <a:lnTo>
                  <a:pt x="134" y="11140"/>
                </a:lnTo>
                <a:lnTo>
                  <a:pt x="26267" y="150"/>
                </a:lnTo>
                <a:close/>
                <a:moveTo>
                  <a:pt x="26310" y="0"/>
                </a:moveTo>
                <a:cubicBezTo>
                  <a:pt x="26297" y="0"/>
                  <a:pt x="26282" y="5"/>
                  <a:pt x="26267" y="21"/>
                </a:cubicBezTo>
                <a:lnTo>
                  <a:pt x="46" y="11052"/>
                </a:lnTo>
                <a:cubicBezTo>
                  <a:pt x="46" y="11052"/>
                  <a:pt x="1" y="11094"/>
                  <a:pt x="1" y="11140"/>
                </a:cubicBezTo>
                <a:lnTo>
                  <a:pt x="11078" y="37360"/>
                </a:lnTo>
                <a:lnTo>
                  <a:pt x="11166" y="37360"/>
                </a:lnTo>
                <a:lnTo>
                  <a:pt x="37386" y="26329"/>
                </a:lnTo>
                <a:lnTo>
                  <a:pt x="37386" y="26241"/>
                </a:lnTo>
                <a:lnTo>
                  <a:pt x="26355" y="21"/>
                </a:lnTo>
                <a:cubicBezTo>
                  <a:pt x="26355" y="21"/>
                  <a:pt x="26336" y="0"/>
                  <a:pt x="2631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4"/>
          <p:cNvSpPr/>
          <p:nvPr/>
        </p:nvSpPr>
        <p:spPr>
          <a:xfrm rot="-7153052">
            <a:off x="6513755" y="-1004248"/>
            <a:ext cx="2152104" cy="2150754"/>
          </a:xfrm>
          <a:custGeom>
            <a:rect b="b" l="l" r="r" t="t"/>
            <a:pathLst>
              <a:path extrusionOk="0" h="37932" w="37955">
                <a:moveTo>
                  <a:pt x="12126" y="150"/>
                </a:moveTo>
                <a:lnTo>
                  <a:pt x="37779" y="12145"/>
                </a:lnTo>
                <a:lnTo>
                  <a:pt x="25830" y="37798"/>
                </a:lnTo>
                <a:lnTo>
                  <a:pt x="131" y="25803"/>
                </a:lnTo>
                <a:lnTo>
                  <a:pt x="12126" y="150"/>
                </a:lnTo>
                <a:close/>
                <a:moveTo>
                  <a:pt x="12094" y="0"/>
                </a:moveTo>
                <a:cubicBezTo>
                  <a:pt x="12078" y="0"/>
                  <a:pt x="12068" y="21"/>
                  <a:pt x="12038" y="21"/>
                </a:cubicBezTo>
                <a:lnTo>
                  <a:pt x="1" y="25803"/>
                </a:lnTo>
                <a:lnTo>
                  <a:pt x="1" y="25849"/>
                </a:lnTo>
                <a:lnTo>
                  <a:pt x="43" y="25891"/>
                </a:lnTo>
                <a:lnTo>
                  <a:pt x="25830" y="37931"/>
                </a:lnTo>
                <a:cubicBezTo>
                  <a:pt x="25872" y="37931"/>
                  <a:pt x="25872" y="37931"/>
                  <a:pt x="25872" y="37886"/>
                </a:cubicBezTo>
                <a:lnTo>
                  <a:pt x="37912" y="12103"/>
                </a:lnTo>
                <a:cubicBezTo>
                  <a:pt x="37954" y="12103"/>
                  <a:pt x="37954" y="12103"/>
                  <a:pt x="37912" y="12057"/>
                </a:cubicBezTo>
                <a:lnTo>
                  <a:pt x="12126" y="21"/>
                </a:lnTo>
                <a:cubicBezTo>
                  <a:pt x="12112" y="5"/>
                  <a:pt x="12102" y="0"/>
                  <a:pt x="12094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4"/>
          <p:cNvSpPr/>
          <p:nvPr/>
        </p:nvSpPr>
        <p:spPr>
          <a:xfrm rot="-4522314">
            <a:off x="-168791" y="2991769"/>
            <a:ext cx="2288760" cy="2288703"/>
          </a:xfrm>
          <a:custGeom>
            <a:rect b="b" l="l" r="r" t="t"/>
            <a:pathLst>
              <a:path extrusionOk="0" h="40363" w="40364">
                <a:moveTo>
                  <a:pt x="20180" y="133"/>
                </a:moveTo>
                <a:lnTo>
                  <a:pt x="40230" y="20183"/>
                </a:lnTo>
                <a:lnTo>
                  <a:pt x="20180" y="40187"/>
                </a:lnTo>
                <a:lnTo>
                  <a:pt x="130" y="20183"/>
                </a:lnTo>
                <a:lnTo>
                  <a:pt x="20180" y="133"/>
                </a:lnTo>
                <a:close/>
                <a:moveTo>
                  <a:pt x="20138" y="0"/>
                </a:moveTo>
                <a:lnTo>
                  <a:pt x="43" y="20138"/>
                </a:lnTo>
                <a:cubicBezTo>
                  <a:pt x="1" y="20138"/>
                  <a:pt x="1" y="20183"/>
                  <a:pt x="43" y="20225"/>
                </a:cubicBezTo>
                <a:lnTo>
                  <a:pt x="20138" y="40321"/>
                </a:lnTo>
                <a:lnTo>
                  <a:pt x="20180" y="40363"/>
                </a:lnTo>
                <a:lnTo>
                  <a:pt x="20226" y="40321"/>
                </a:lnTo>
                <a:lnTo>
                  <a:pt x="40318" y="20225"/>
                </a:lnTo>
                <a:cubicBezTo>
                  <a:pt x="40363" y="20183"/>
                  <a:pt x="40363" y="20138"/>
                  <a:pt x="40318" y="20138"/>
                </a:cubicBezTo>
                <a:lnTo>
                  <a:pt x="20226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4"/>
          <p:cNvSpPr/>
          <p:nvPr/>
        </p:nvSpPr>
        <p:spPr>
          <a:xfrm rot="-4522314">
            <a:off x="126496" y="4262597"/>
            <a:ext cx="2119955" cy="2118481"/>
          </a:xfrm>
          <a:custGeom>
            <a:rect b="b" l="l" r="r" t="t"/>
            <a:pathLst>
              <a:path extrusionOk="0" h="37361" w="37387">
                <a:moveTo>
                  <a:pt x="26267" y="150"/>
                </a:moveTo>
                <a:lnTo>
                  <a:pt x="37257" y="26241"/>
                </a:lnTo>
                <a:lnTo>
                  <a:pt x="11166" y="37231"/>
                </a:lnTo>
                <a:lnTo>
                  <a:pt x="134" y="11140"/>
                </a:lnTo>
                <a:lnTo>
                  <a:pt x="26267" y="150"/>
                </a:lnTo>
                <a:close/>
                <a:moveTo>
                  <a:pt x="26310" y="0"/>
                </a:moveTo>
                <a:cubicBezTo>
                  <a:pt x="26297" y="0"/>
                  <a:pt x="26282" y="5"/>
                  <a:pt x="26267" y="21"/>
                </a:cubicBezTo>
                <a:lnTo>
                  <a:pt x="46" y="11052"/>
                </a:lnTo>
                <a:cubicBezTo>
                  <a:pt x="46" y="11052"/>
                  <a:pt x="1" y="11094"/>
                  <a:pt x="1" y="11140"/>
                </a:cubicBezTo>
                <a:lnTo>
                  <a:pt x="11078" y="37360"/>
                </a:lnTo>
                <a:lnTo>
                  <a:pt x="11166" y="37360"/>
                </a:lnTo>
                <a:lnTo>
                  <a:pt x="37386" y="26329"/>
                </a:lnTo>
                <a:lnTo>
                  <a:pt x="37386" y="26241"/>
                </a:lnTo>
                <a:lnTo>
                  <a:pt x="26355" y="21"/>
                </a:lnTo>
                <a:cubicBezTo>
                  <a:pt x="26355" y="21"/>
                  <a:pt x="26336" y="0"/>
                  <a:pt x="2631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4"/>
          <p:cNvSpPr/>
          <p:nvPr/>
        </p:nvSpPr>
        <p:spPr>
          <a:xfrm rot="-6275333">
            <a:off x="-1312894" y="2357469"/>
            <a:ext cx="2152171" cy="2150751"/>
          </a:xfrm>
          <a:custGeom>
            <a:rect b="b" l="l" r="r" t="t"/>
            <a:pathLst>
              <a:path extrusionOk="0" h="37932" w="37955">
                <a:moveTo>
                  <a:pt x="12126" y="150"/>
                </a:moveTo>
                <a:lnTo>
                  <a:pt x="37779" y="12145"/>
                </a:lnTo>
                <a:lnTo>
                  <a:pt x="25830" y="37798"/>
                </a:lnTo>
                <a:lnTo>
                  <a:pt x="131" y="25803"/>
                </a:lnTo>
                <a:lnTo>
                  <a:pt x="12126" y="150"/>
                </a:lnTo>
                <a:close/>
                <a:moveTo>
                  <a:pt x="12094" y="0"/>
                </a:moveTo>
                <a:cubicBezTo>
                  <a:pt x="12078" y="0"/>
                  <a:pt x="12068" y="21"/>
                  <a:pt x="12038" y="21"/>
                </a:cubicBezTo>
                <a:lnTo>
                  <a:pt x="1" y="25803"/>
                </a:lnTo>
                <a:lnTo>
                  <a:pt x="1" y="25849"/>
                </a:lnTo>
                <a:lnTo>
                  <a:pt x="43" y="25891"/>
                </a:lnTo>
                <a:lnTo>
                  <a:pt x="25830" y="37931"/>
                </a:lnTo>
                <a:cubicBezTo>
                  <a:pt x="25872" y="37931"/>
                  <a:pt x="25872" y="37931"/>
                  <a:pt x="25872" y="37886"/>
                </a:cubicBezTo>
                <a:lnTo>
                  <a:pt x="37912" y="12103"/>
                </a:lnTo>
                <a:cubicBezTo>
                  <a:pt x="37954" y="12103"/>
                  <a:pt x="37954" y="12103"/>
                  <a:pt x="37912" y="12057"/>
                </a:cubicBezTo>
                <a:lnTo>
                  <a:pt x="12126" y="21"/>
                </a:lnTo>
                <a:cubicBezTo>
                  <a:pt x="12112" y="5"/>
                  <a:pt x="12102" y="0"/>
                  <a:pt x="12094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5"/>
          <p:cNvSpPr txBox="1"/>
          <p:nvPr>
            <p:ph idx="1" type="subTitle"/>
          </p:nvPr>
        </p:nvSpPr>
        <p:spPr>
          <a:xfrm>
            <a:off x="1607700" y="1098150"/>
            <a:ext cx="5928600" cy="13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3" name="Google Shape;453;p3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6"/>
          <p:cNvSpPr txBox="1"/>
          <p:nvPr>
            <p:ph idx="1" type="subTitle"/>
          </p:nvPr>
        </p:nvSpPr>
        <p:spPr>
          <a:xfrm>
            <a:off x="5001575" y="3714075"/>
            <a:ext cx="33948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6" name="Google Shape;456;p36"/>
          <p:cNvSpPr txBox="1"/>
          <p:nvPr>
            <p:ph type="title"/>
          </p:nvPr>
        </p:nvSpPr>
        <p:spPr>
          <a:xfrm>
            <a:off x="6842325" y="3155425"/>
            <a:ext cx="15540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_1_1_1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7"/>
          <p:cNvSpPr txBox="1"/>
          <p:nvPr>
            <p:ph idx="1" type="subTitle"/>
          </p:nvPr>
        </p:nvSpPr>
        <p:spPr>
          <a:xfrm>
            <a:off x="745825" y="1218200"/>
            <a:ext cx="33948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9" name="Google Shape;459;p37"/>
          <p:cNvSpPr txBox="1"/>
          <p:nvPr>
            <p:ph type="title"/>
          </p:nvPr>
        </p:nvSpPr>
        <p:spPr>
          <a:xfrm>
            <a:off x="745825" y="659550"/>
            <a:ext cx="15540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460" name="Google Shape;460;p37"/>
          <p:cNvGrpSpPr/>
          <p:nvPr/>
        </p:nvGrpSpPr>
        <p:grpSpPr>
          <a:xfrm>
            <a:off x="-1641089" y="2712152"/>
            <a:ext cx="4874000" cy="4733320"/>
            <a:chOff x="-2896958" y="1534023"/>
            <a:chExt cx="5773513" cy="5606870"/>
          </a:xfrm>
        </p:grpSpPr>
        <p:sp>
          <p:nvSpPr>
            <p:cNvPr id="461" name="Google Shape;461;p37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37"/>
          <p:cNvGrpSpPr/>
          <p:nvPr/>
        </p:nvGrpSpPr>
        <p:grpSpPr>
          <a:xfrm>
            <a:off x="5812711" y="-2453448"/>
            <a:ext cx="4874000" cy="4733320"/>
            <a:chOff x="-2896958" y="1534023"/>
            <a:chExt cx="5773513" cy="5606870"/>
          </a:xfrm>
        </p:grpSpPr>
        <p:sp>
          <p:nvSpPr>
            <p:cNvPr id="465" name="Google Shape;465;p37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2_1_1_1_1_1_1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8"/>
          <p:cNvSpPr txBox="1"/>
          <p:nvPr>
            <p:ph idx="1" type="subTitle"/>
          </p:nvPr>
        </p:nvSpPr>
        <p:spPr>
          <a:xfrm>
            <a:off x="2456400" y="3724025"/>
            <a:ext cx="42312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0" name="Google Shape;470;p38"/>
          <p:cNvSpPr txBox="1"/>
          <p:nvPr>
            <p:ph type="title"/>
          </p:nvPr>
        </p:nvSpPr>
        <p:spPr>
          <a:xfrm>
            <a:off x="2874600" y="3241575"/>
            <a:ext cx="33948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471" name="Google Shape;471;p38"/>
          <p:cNvGrpSpPr/>
          <p:nvPr/>
        </p:nvGrpSpPr>
        <p:grpSpPr>
          <a:xfrm rot="-3565151">
            <a:off x="-3079285" y="530811"/>
            <a:ext cx="4874119" cy="4733435"/>
            <a:chOff x="-2896958" y="1534023"/>
            <a:chExt cx="5773513" cy="5606870"/>
          </a:xfrm>
        </p:grpSpPr>
        <p:sp>
          <p:nvSpPr>
            <p:cNvPr id="472" name="Google Shape;472;p38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38"/>
          <p:cNvGrpSpPr/>
          <p:nvPr/>
        </p:nvGrpSpPr>
        <p:grpSpPr>
          <a:xfrm rot="-3437330">
            <a:off x="6803343" y="205140"/>
            <a:ext cx="4873900" cy="4733223"/>
            <a:chOff x="-2896958" y="1534023"/>
            <a:chExt cx="5773513" cy="5606870"/>
          </a:xfrm>
        </p:grpSpPr>
        <p:sp>
          <p:nvSpPr>
            <p:cNvPr id="476" name="Google Shape;476;p38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2_1_1_1_1_1_1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9"/>
          <p:cNvSpPr txBox="1"/>
          <p:nvPr>
            <p:ph idx="1" type="subTitle"/>
          </p:nvPr>
        </p:nvSpPr>
        <p:spPr>
          <a:xfrm>
            <a:off x="4385325" y="2146075"/>
            <a:ext cx="3711000" cy="13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1" name="Google Shape;481;p39"/>
          <p:cNvSpPr txBox="1"/>
          <p:nvPr>
            <p:ph type="title"/>
          </p:nvPr>
        </p:nvSpPr>
        <p:spPr>
          <a:xfrm>
            <a:off x="4385325" y="1663625"/>
            <a:ext cx="33948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482" name="Google Shape;482;p39"/>
          <p:cNvGrpSpPr/>
          <p:nvPr/>
        </p:nvGrpSpPr>
        <p:grpSpPr>
          <a:xfrm rot="-7707251">
            <a:off x="5698445" y="-2223855"/>
            <a:ext cx="4874015" cy="4733335"/>
            <a:chOff x="-2896958" y="1534023"/>
            <a:chExt cx="5773513" cy="5606870"/>
          </a:xfrm>
        </p:grpSpPr>
        <p:sp>
          <p:nvSpPr>
            <p:cNvPr id="483" name="Google Shape;483;p39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9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2_1_1_1_1_1_1_1_1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0"/>
          <p:cNvSpPr txBox="1"/>
          <p:nvPr>
            <p:ph idx="1" type="subTitle"/>
          </p:nvPr>
        </p:nvSpPr>
        <p:spPr>
          <a:xfrm>
            <a:off x="1965150" y="981400"/>
            <a:ext cx="5213700" cy="19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488" name="Google Shape;488;p40"/>
          <p:cNvSpPr txBox="1"/>
          <p:nvPr>
            <p:ph type="title"/>
          </p:nvPr>
        </p:nvSpPr>
        <p:spPr>
          <a:xfrm>
            <a:off x="2874600" y="498950"/>
            <a:ext cx="33948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489" name="Google Shape;489;p40"/>
          <p:cNvGrpSpPr/>
          <p:nvPr/>
        </p:nvGrpSpPr>
        <p:grpSpPr>
          <a:xfrm rot="-6632838">
            <a:off x="-2905562" y="-1413350"/>
            <a:ext cx="4463784" cy="4724373"/>
            <a:chOff x="-2410997" y="1534023"/>
            <a:chExt cx="5287552" cy="5596231"/>
          </a:xfrm>
        </p:grpSpPr>
        <p:sp>
          <p:nvSpPr>
            <p:cNvPr id="490" name="Google Shape;490;p40"/>
            <p:cNvSpPr/>
            <p:nvPr/>
          </p:nvSpPr>
          <p:spPr>
            <a:xfrm rot="1514338">
              <a:off x="-1789871" y="2901769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5"/>
          <p:cNvGrpSpPr/>
          <p:nvPr/>
        </p:nvGrpSpPr>
        <p:grpSpPr>
          <a:xfrm flipH="1" rot="10800000"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46" name="Google Shape;46;p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1572325" y="2586704"/>
            <a:ext cx="2599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5"/>
          <p:cNvSpPr txBox="1"/>
          <p:nvPr>
            <p:ph idx="2" type="body"/>
          </p:nvPr>
        </p:nvSpPr>
        <p:spPr>
          <a:xfrm>
            <a:off x="4972523" y="2586704"/>
            <a:ext cx="2599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3" type="subTitle"/>
          </p:nvPr>
        </p:nvSpPr>
        <p:spPr>
          <a:xfrm>
            <a:off x="1551500" y="2382475"/>
            <a:ext cx="25992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4" type="subTitle"/>
          </p:nvPr>
        </p:nvSpPr>
        <p:spPr>
          <a:xfrm>
            <a:off x="4972525" y="2382475"/>
            <a:ext cx="25992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1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495" name="Google Shape;495;p41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496" name="Google Shape;496;p41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1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1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1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1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1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2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04" name="Google Shape;504;p42"/>
          <p:cNvSpPr/>
          <p:nvPr/>
        </p:nvSpPr>
        <p:spPr>
          <a:xfrm rot="3357871">
            <a:off x="-3829584" y="2257439"/>
            <a:ext cx="3844222" cy="4035598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2"/>
          <p:cNvSpPr/>
          <p:nvPr/>
        </p:nvSpPr>
        <p:spPr>
          <a:xfrm rot="-3158595">
            <a:off x="7973310" y="-406575"/>
            <a:ext cx="2215708" cy="2388886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2"/>
          <p:cNvSpPr/>
          <p:nvPr/>
        </p:nvSpPr>
        <p:spPr>
          <a:xfrm rot="-3158595">
            <a:off x="8306710" y="-777860"/>
            <a:ext cx="2160577" cy="2619695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2"/>
          <p:cNvSpPr/>
          <p:nvPr/>
        </p:nvSpPr>
        <p:spPr>
          <a:xfrm rot="-3158595">
            <a:off x="8037056" y="-1179600"/>
            <a:ext cx="2497544" cy="2621878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2"/>
          <p:cNvSpPr/>
          <p:nvPr/>
        </p:nvSpPr>
        <p:spPr>
          <a:xfrm rot="4788226">
            <a:off x="-3029774" y="1731160"/>
            <a:ext cx="3378653" cy="3642727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2"/>
          <p:cNvSpPr/>
          <p:nvPr/>
        </p:nvSpPr>
        <p:spPr>
          <a:xfrm rot="4788226">
            <a:off x="-3390981" y="2191496"/>
            <a:ext cx="3294586" cy="3994679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12" name="Google Shape;512;p43"/>
          <p:cNvSpPr/>
          <p:nvPr/>
        </p:nvSpPr>
        <p:spPr>
          <a:xfrm rot="-336564">
            <a:off x="-1876817" y="2064614"/>
            <a:ext cx="2408737" cy="2597003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3"/>
          <p:cNvSpPr/>
          <p:nvPr/>
        </p:nvSpPr>
        <p:spPr>
          <a:xfrm rot="-336564">
            <a:off x="-1409577" y="2229561"/>
            <a:ext cx="2348804" cy="2847919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3"/>
          <p:cNvSpPr/>
          <p:nvPr/>
        </p:nvSpPr>
        <p:spPr>
          <a:xfrm rot="-336564">
            <a:off x="-1773265" y="2246256"/>
            <a:ext cx="2715127" cy="2850293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3"/>
          <p:cNvSpPr/>
          <p:nvPr/>
        </p:nvSpPr>
        <p:spPr>
          <a:xfrm rot="-6244945">
            <a:off x="6487877" y="-1533402"/>
            <a:ext cx="2408731" cy="2596996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3"/>
          <p:cNvSpPr/>
          <p:nvPr/>
        </p:nvSpPr>
        <p:spPr>
          <a:xfrm rot="-6244945">
            <a:off x="6740666" y="-2134147"/>
            <a:ext cx="2348797" cy="2847912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3"/>
          <p:cNvSpPr/>
          <p:nvPr/>
        </p:nvSpPr>
        <p:spPr>
          <a:xfrm rot="-6244945">
            <a:off x="6601778" y="-1959409"/>
            <a:ext cx="2715120" cy="2850285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8" name="Google Shape;518;p43"/>
          <p:cNvGrpSpPr/>
          <p:nvPr/>
        </p:nvGrpSpPr>
        <p:grpSpPr>
          <a:xfrm rot="2219984">
            <a:off x="7913359" y="3296805"/>
            <a:ext cx="3796561" cy="4039571"/>
            <a:chOff x="7558301" y="3163860"/>
            <a:chExt cx="3072638" cy="3269311"/>
          </a:xfrm>
        </p:grpSpPr>
        <p:sp>
          <p:nvSpPr>
            <p:cNvPr id="519" name="Google Shape;519;p43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3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3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44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524" name="Google Shape;524;p44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4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4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4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4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4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0" name="Google Shape;530;p44"/>
          <p:cNvSpPr txBox="1"/>
          <p:nvPr>
            <p:ph idx="1" type="subTitle"/>
          </p:nvPr>
        </p:nvSpPr>
        <p:spPr>
          <a:xfrm>
            <a:off x="625650" y="1087175"/>
            <a:ext cx="7689900" cy="3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531" name="Google Shape;531;p4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3_1"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45"/>
          <p:cNvGrpSpPr/>
          <p:nvPr/>
        </p:nvGrpSpPr>
        <p:grpSpPr>
          <a:xfrm flipH="1"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534" name="Google Shape;534;p45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5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5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5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5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5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0" name="Google Shape;540;p45"/>
          <p:cNvSpPr txBox="1"/>
          <p:nvPr>
            <p:ph idx="1" type="subTitle"/>
          </p:nvPr>
        </p:nvSpPr>
        <p:spPr>
          <a:xfrm>
            <a:off x="625650" y="970900"/>
            <a:ext cx="4563300" cy="37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541" name="Google Shape;541;p4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ical app">
  <p:cSld name="CUSTOM_4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46"/>
          <p:cNvGrpSpPr/>
          <p:nvPr/>
        </p:nvGrpSpPr>
        <p:grpSpPr>
          <a:xfrm>
            <a:off x="-3075157" y="-3061151"/>
            <a:ext cx="15800562" cy="10202043"/>
            <a:chOff x="-3075157" y="-3061151"/>
            <a:chExt cx="15800562" cy="10202043"/>
          </a:xfrm>
        </p:grpSpPr>
        <p:sp>
          <p:nvSpPr>
            <p:cNvPr id="544" name="Google Shape;544;p46"/>
            <p:cNvSpPr/>
            <p:nvPr/>
          </p:nvSpPr>
          <p:spPr>
            <a:xfrm rot="6014436">
              <a:off x="-2080991" y="-2828732"/>
              <a:ext cx="3844166" cy="4035538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6"/>
            <p:cNvSpPr/>
            <p:nvPr/>
          </p:nvSpPr>
          <p:spPr>
            <a:xfrm flipH="1" rot="-1514338">
              <a:off x="8693921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6"/>
            <p:cNvSpPr/>
            <p:nvPr/>
          </p:nvSpPr>
          <p:spPr>
            <a:xfrm flipH="1" rot="-1514338">
              <a:off x="7655649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6"/>
            <p:cNvSpPr/>
            <p:nvPr/>
          </p:nvSpPr>
          <p:spPr>
            <a:xfrm flipH="1" rot="-1514338">
              <a:off x="7628768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6"/>
            <p:cNvSpPr/>
            <p:nvPr/>
          </p:nvSpPr>
          <p:spPr>
            <a:xfrm rot="5930292">
              <a:off x="-2189566" y="-2389777"/>
              <a:ext cx="3378681" cy="364275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6"/>
            <p:cNvSpPr/>
            <p:nvPr/>
          </p:nvSpPr>
          <p:spPr>
            <a:xfrm rot="5930292">
              <a:off x="-2495725" y="-2081314"/>
              <a:ext cx="3294613" cy="399471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46"/>
          <p:cNvSpPr txBox="1"/>
          <p:nvPr>
            <p:ph idx="1" type="subTitle"/>
          </p:nvPr>
        </p:nvSpPr>
        <p:spPr>
          <a:xfrm>
            <a:off x="1116488" y="2036100"/>
            <a:ext cx="2727900" cy="16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1" name="Google Shape;551;p4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">
  <p:cSld name="CUSTOM_5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47"/>
          <p:cNvGrpSpPr/>
          <p:nvPr/>
        </p:nvGrpSpPr>
        <p:grpSpPr>
          <a:xfrm>
            <a:off x="-3100002" y="-1641977"/>
            <a:ext cx="15032909" cy="8840158"/>
            <a:chOff x="-3100002" y="-1641977"/>
            <a:chExt cx="15032909" cy="8840158"/>
          </a:xfrm>
        </p:grpSpPr>
        <p:sp>
          <p:nvSpPr>
            <p:cNvPr id="554" name="Google Shape;554;p47"/>
            <p:cNvSpPr/>
            <p:nvPr/>
          </p:nvSpPr>
          <p:spPr>
            <a:xfrm rot="1514338">
              <a:off x="7173076" y="-101503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7"/>
            <p:cNvSpPr/>
            <p:nvPr/>
          </p:nvSpPr>
          <p:spPr>
            <a:xfrm rot="-8385681">
              <a:off x="-1067073" y="2244669"/>
              <a:ext cx="3410414" cy="367697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7"/>
            <p:cNvSpPr/>
            <p:nvPr/>
          </p:nvSpPr>
          <p:spPr>
            <a:xfrm rot="-8385681">
              <a:off x="-2188305" y="2234378"/>
              <a:ext cx="3325556" cy="4032230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7"/>
            <p:cNvSpPr/>
            <p:nvPr/>
          </p:nvSpPr>
          <p:spPr>
            <a:xfrm rot="-8385681">
              <a:off x="-2251408" y="2398451"/>
              <a:ext cx="3844216" cy="4035590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7"/>
            <p:cNvSpPr/>
            <p:nvPr/>
          </p:nvSpPr>
          <p:spPr>
            <a:xfrm rot="1430265">
              <a:off x="7551712" y="-42615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7"/>
            <p:cNvSpPr/>
            <p:nvPr/>
          </p:nvSpPr>
          <p:spPr>
            <a:xfrm rot="1430265">
              <a:off x="7971561" y="-14041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47"/>
          <p:cNvSpPr txBox="1"/>
          <p:nvPr>
            <p:ph idx="1" type="subTitle"/>
          </p:nvPr>
        </p:nvSpPr>
        <p:spPr>
          <a:xfrm>
            <a:off x="3335425" y="1786125"/>
            <a:ext cx="2473200" cy="15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1" name="Google Shape;561;p4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8"/>
          <p:cNvSpPr txBox="1"/>
          <p:nvPr>
            <p:ph idx="1" type="subTitle"/>
          </p:nvPr>
        </p:nvSpPr>
        <p:spPr>
          <a:xfrm>
            <a:off x="33974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4" name="Google Shape;564;p48"/>
          <p:cNvSpPr txBox="1"/>
          <p:nvPr>
            <p:ph idx="2" type="subTitle"/>
          </p:nvPr>
        </p:nvSpPr>
        <p:spPr>
          <a:xfrm>
            <a:off x="33974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5" name="Google Shape;565;p48"/>
          <p:cNvSpPr txBox="1"/>
          <p:nvPr>
            <p:ph idx="3" type="subTitle"/>
          </p:nvPr>
        </p:nvSpPr>
        <p:spPr>
          <a:xfrm>
            <a:off x="8198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6" name="Google Shape;566;p48"/>
          <p:cNvSpPr txBox="1"/>
          <p:nvPr>
            <p:ph idx="4" type="subTitle"/>
          </p:nvPr>
        </p:nvSpPr>
        <p:spPr>
          <a:xfrm>
            <a:off x="8198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7" name="Google Shape;567;p48"/>
          <p:cNvSpPr txBox="1"/>
          <p:nvPr>
            <p:ph idx="5" type="subTitle"/>
          </p:nvPr>
        </p:nvSpPr>
        <p:spPr>
          <a:xfrm>
            <a:off x="59750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8" name="Google Shape;568;p48"/>
          <p:cNvSpPr txBox="1"/>
          <p:nvPr>
            <p:ph idx="6" type="subTitle"/>
          </p:nvPr>
        </p:nvSpPr>
        <p:spPr>
          <a:xfrm>
            <a:off x="59750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9" name="Google Shape;569;p48"/>
          <p:cNvSpPr txBox="1"/>
          <p:nvPr>
            <p:ph idx="7" type="subTitle"/>
          </p:nvPr>
        </p:nvSpPr>
        <p:spPr>
          <a:xfrm>
            <a:off x="33974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70" name="Google Shape;570;p48"/>
          <p:cNvSpPr txBox="1"/>
          <p:nvPr>
            <p:ph idx="8" type="subTitle"/>
          </p:nvPr>
        </p:nvSpPr>
        <p:spPr>
          <a:xfrm>
            <a:off x="33974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71" name="Google Shape;571;p48"/>
          <p:cNvSpPr txBox="1"/>
          <p:nvPr>
            <p:ph idx="9" type="subTitle"/>
          </p:nvPr>
        </p:nvSpPr>
        <p:spPr>
          <a:xfrm>
            <a:off x="8198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72" name="Google Shape;572;p48"/>
          <p:cNvSpPr txBox="1"/>
          <p:nvPr>
            <p:ph idx="13" type="subTitle"/>
          </p:nvPr>
        </p:nvSpPr>
        <p:spPr>
          <a:xfrm>
            <a:off x="8198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73" name="Google Shape;573;p48"/>
          <p:cNvSpPr txBox="1"/>
          <p:nvPr>
            <p:ph idx="14" type="subTitle"/>
          </p:nvPr>
        </p:nvSpPr>
        <p:spPr>
          <a:xfrm>
            <a:off x="59750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74" name="Google Shape;574;p48"/>
          <p:cNvSpPr txBox="1"/>
          <p:nvPr>
            <p:ph idx="15" type="subTitle"/>
          </p:nvPr>
        </p:nvSpPr>
        <p:spPr>
          <a:xfrm>
            <a:off x="59750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75" name="Google Shape;575;p48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576" name="Google Shape;576;p48"/>
          <p:cNvGrpSpPr/>
          <p:nvPr/>
        </p:nvGrpSpPr>
        <p:grpSpPr>
          <a:xfrm>
            <a:off x="-1944548" y="-2078751"/>
            <a:ext cx="12510594" cy="8501586"/>
            <a:chOff x="-1944548" y="-2078751"/>
            <a:chExt cx="12510594" cy="8501586"/>
          </a:xfrm>
        </p:grpSpPr>
        <p:sp>
          <p:nvSpPr>
            <p:cNvPr id="577" name="Google Shape;577;p48"/>
            <p:cNvSpPr/>
            <p:nvPr/>
          </p:nvSpPr>
          <p:spPr>
            <a:xfrm flipH="1" rot="-1514522">
              <a:off x="-1358416" y="-1677542"/>
              <a:ext cx="2459868" cy="2582326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8"/>
            <p:cNvSpPr/>
            <p:nvPr/>
          </p:nvSpPr>
          <p:spPr>
            <a:xfrm flipH="1" rot="-1514455">
              <a:off x="8677413" y="4441916"/>
              <a:ext cx="1597641" cy="1722512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8"/>
            <p:cNvSpPr/>
            <p:nvPr/>
          </p:nvSpPr>
          <p:spPr>
            <a:xfrm flipH="1" rot="-1514455">
              <a:off x="8191049" y="4141902"/>
              <a:ext cx="1557889" cy="1888937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8"/>
            <p:cNvSpPr/>
            <p:nvPr/>
          </p:nvSpPr>
          <p:spPr>
            <a:xfrm flipH="1" rot="-1514455">
              <a:off x="8178446" y="4089912"/>
              <a:ext cx="1800860" cy="1890511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8"/>
            <p:cNvSpPr/>
            <p:nvPr/>
          </p:nvSpPr>
          <p:spPr>
            <a:xfrm flipH="1" rot="-1430168">
              <a:off x="-1303062" y="-1300746"/>
              <a:ext cx="2162115" cy="233110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8"/>
            <p:cNvSpPr/>
            <p:nvPr/>
          </p:nvSpPr>
          <p:spPr>
            <a:xfrm flipH="1" rot="-1430168">
              <a:off x="-1517927" y="-1117903"/>
              <a:ext cx="2108318" cy="255633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6_1"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9"/>
          <p:cNvSpPr txBox="1"/>
          <p:nvPr>
            <p:ph idx="1" type="subTitle"/>
          </p:nvPr>
        </p:nvSpPr>
        <p:spPr>
          <a:xfrm>
            <a:off x="1277100" y="347384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5" name="Google Shape;585;p49"/>
          <p:cNvSpPr txBox="1"/>
          <p:nvPr>
            <p:ph idx="2" type="subTitle"/>
          </p:nvPr>
        </p:nvSpPr>
        <p:spPr>
          <a:xfrm>
            <a:off x="1277100" y="366727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6" name="Google Shape;586;p49"/>
          <p:cNvSpPr txBox="1"/>
          <p:nvPr>
            <p:ph idx="3" type="subTitle"/>
          </p:nvPr>
        </p:nvSpPr>
        <p:spPr>
          <a:xfrm>
            <a:off x="1277100" y="14375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7" name="Google Shape;587;p49"/>
          <p:cNvSpPr txBox="1"/>
          <p:nvPr>
            <p:ph idx="4" type="subTitle"/>
          </p:nvPr>
        </p:nvSpPr>
        <p:spPr>
          <a:xfrm>
            <a:off x="1277100" y="16310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8" name="Google Shape;588;p49"/>
          <p:cNvSpPr txBox="1"/>
          <p:nvPr>
            <p:ph idx="5" type="subTitle"/>
          </p:nvPr>
        </p:nvSpPr>
        <p:spPr>
          <a:xfrm>
            <a:off x="5517900" y="14375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9" name="Google Shape;589;p49"/>
          <p:cNvSpPr txBox="1"/>
          <p:nvPr>
            <p:ph idx="6" type="subTitle"/>
          </p:nvPr>
        </p:nvSpPr>
        <p:spPr>
          <a:xfrm>
            <a:off x="5517900" y="16310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0" name="Google Shape;590;p49"/>
          <p:cNvSpPr txBox="1"/>
          <p:nvPr>
            <p:ph idx="7" type="subTitle"/>
          </p:nvPr>
        </p:nvSpPr>
        <p:spPr>
          <a:xfrm>
            <a:off x="5517900" y="347384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1" name="Google Shape;591;p49"/>
          <p:cNvSpPr txBox="1"/>
          <p:nvPr>
            <p:ph idx="8" type="subTitle"/>
          </p:nvPr>
        </p:nvSpPr>
        <p:spPr>
          <a:xfrm>
            <a:off x="5517900" y="366727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2" name="Google Shape;592;p49"/>
          <p:cNvSpPr txBox="1"/>
          <p:nvPr>
            <p:ph idx="9" type="subTitle"/>
          </p:nvPr>
        </p:nvSpPr>
        <p:spPr>
          <a:xfrm>
            <a:off x="1277100" y="245572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3" name="Google Shape;593;p49"/>
          <p:cNvSpPr txBox="1"/>
          <p:nvPr>
            <p:ph idx="13" type="subTitle"/>
          </p:nvPr>
        </p:nvSpPr>
        <p:spPr>
          <a:xfrm>
            <a:off x="1277100" y="264915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4" name="Google Shape;594;p49"/>
          <p:cNvSpPr txBox="1"/>
          <p:nvPr>
            <p:ph idx="14" type="subTitle"/>
          </p:nvPr>
        </p:nvSpPr>
        <p:spPr>
          <a:xfrm>
            <a:off x="5517900" y="245572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5" name="Google Shape;595;p49"/>
          <p:cNvSpPr txBox="1"/>
          <p:nvPr>
            <p:ph idx="15" type="subTitle"/>
          </p:nvPr>
        </p:nvSpPr>
        <p:spPr>
          <a:xfrm>
            <a:off x="5517900" y="264915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6" name="Google Shape;596;p49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97" name="Google Shape;597;p49"/>
          <p:cNvSpPr/>
          <p:nvPr/>
        </p:nvSpPr>
        <p:spPr>
          <a:xfrm flipH="1" rot="-1514522">
            <a:off x="-1358416" y="3444933"/>
            <a:ext cx="2459868" cy="2582326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9"/>
          <p:cNvSpPr/>
          <p:nvPr/>
        </p:nvSpPr>
        <p:spPr>
          <a:xfrm flipH="1" rot="-1514455">
            <a:off x="8372613" y="-377734"/>
            <a:ext cx="1597641" cy="1722512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9"/>
          <p:cNvSpPr/>
          <p:nvPr/>
        </p:nvSpPr>
        <p:spPr>
          <a:xfrm flipH="1" rot="-1514455">
            <a:off x="7886249" y="-677748"/>
            <a:ext cx="1557889" cy="1888937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9"/>
          <p:cNvSpPr/>
          <p:nvPr/>
        </p:nvSpPr>
        <p:spPr>
          <a:xfrm flipH="1" rot="-1514455">
            <a:off x="7873646" y="-729738"/>
            <a:ext cx="1800860" cy="1890511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9"/>
          <p:cNvSpPr/>
          <p:nvPr/>
        </p:nvSpPr>
        <p:spPr>
          <a:xfrm flipH="1" rot="-1430168">
            <a:off x="-1303062" y="3821729"/>
            <a:ext cx="2162115" cy="2331105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9"/>
          <p:cNvSpPr/>
          <p:nvPr/>
        </p:nvSpPr>
        <p:spPr>
          <a:xfrm flipH="1" rot="-1430168">
            <a:off x="-1517927" y="4004572"/>
            <a:ext cx="2108318" cy="2556331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">
  <p:cSld name="CUSTOM_8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50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605" name="Google Shape;605;p50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50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50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50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50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50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50"/>
            <p:cNvSpPr/>
            <p:nvPr/>
          </p:nvSpPr>
          <p:spPr>
            <a:xfrm>
              <a:off x="718309" y="578058"/>
              <a:ext cx="7701300" cy="400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50"/>
            <p:cNvSpPr/>
            <p:nvPr/>
          </p:nvSpPr>
          <p:spPr>
            <a:xfrm rot="5400000">
              <a:off x="2555945" y="-1308801"/>
              <a:ext cx="4032129" cy="7761081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3" name="Google Shape;613;p50"/>
          <p:cNvSpPr txBox="1"/>
          <p:nvPr>
            <p:ph hasCustomPrompt="1" type="title"/>
          </p:nvPr>
        </p:nvSpPr>
        <p:spPr>
          <a:xfrm>
            <a:off x="2822850" y="6919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14" name="Google Shape;614;p50"/>
          <p:cNvSpPr txBox="1"/>
          <p:nvPr>
            <p:ph idx="1" type="subTitle"/>
          </p:nvPr>
        </p:nvSpPr>
        <p:spPr>
          <a:xfrm>
            <a:off x="2822975" y="14875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5" name="Google Shape;615;p50"/>
          <p:cNvSpPr txBox="1"/>
          <p:nvPr>
            <p:ph hasCustomPrompt="1" idx="2" type="title"/>
          </p:nvPr>
        </p:nvSpPr>
        <p:spPr>
          <a:xfrm>
            <a:off x="2822850" y="19627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16" name="Google Shape;616;p50"/>
          <p:cNvSpPr txBox="1"/>
          <p:nvPr>
            <p:ph idx="3" type="subTitle"/>
          </p:nvPr>
        </p:nvSpPr>
        <p:spPr>
          <a:xfrm>
            <a:off x="2822975" y="27583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7" name="Google Shape;617;p50"/>
          <p:cNvSpPr txBox="1"/>
          <p:nvPr>
            <p:ph hasCustomPrompt="1" idx="4" type="title"/>
          </p:nvPr>
        </p:nvSpPr>
        <p:spPr>
          <a:xfrm>
            <a:off x="2822850" y="32335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18" name="Google Shape;618;p50"/>
          <p:cNvSpPr txBox="1"/>
          <p:nvPr>
            <p:ph idx="5" type="subTitle"/>
          </p:nvPr>
        </p:nvSpPr>
        <p:spPr>
          <a:xfrm>
            <a:off x="2822975" y="40291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1">
  <p:cSld name="CUSTOM_8_1"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1"/>
          <p:cNvSpPr/>
          <p:nvPr/>
        </p:nvSpPr>
        <p:spPr>
          <a:xfrm rot="7338455">
            <a:off x="212758" y="3100709"/>
            <a:ext cx="2437865" cy="2628407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51"/>
          <p:cNvSpPr/>
          <p:nvPr/>
        </p:nvSpPr>
        <p:spPr>
          <a:xfrm rot="7338455">
            <a:off x="-268221" y="3191407"/>
            <a:ext cx="2377206" cy="2882357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51"/>
          <p:cNvSpPr/>
          <p:nvPr/>
        </p:nvSpPr>
        <p:spPr>
          <a:xfrm rot="7338455">
            <a:off x="-601735" y="3016119"/>
            <a:ext cx="2747959" cy="2884759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51"/>
          <p:cNvSpPr/>
          <p:nvPr/>
        </p:nvSpPr>
        <p:spPr>
          <a:xfrm rot="8415755">
            <a:off x="7842589" y="-353790"/>
            <a:ext cx="2924024" cy="3152564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51"/>
          <p:cNvSpPr/>
          <p:nvPr/>
        </p:nvSpPr>
        <p:spPr>
          <a:xfrm rot="8415755">
            <a:off x="7372879" y="-808611"/>
            <a:ext cx="2851269" cy="3457158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51"/>
          <p:cNvSpPr/>
          <p:nvPr/>
        </p:nvSpPr>
        <p:spPr>
          <a:xfrm rot="8415755">
            <a:off x="6895501" y="-829027"/>
            <a:ext cx="3295958" cy="3460039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51"/>
          <p:cNvSpPr txBox="1"/>
          <p:nvPr>
            <p:ph hasCustomPrompt="1" type="title"/>
          </p:nvPr>
        </p:nvSpPr>
        <p:spPr>
          <a:xfrm>
            <a:off x="1679850" y="6919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27" name="Google Shape;627;p51"/>
          <p:cNvSpPr txBox="1"/>
          <p:nvPr>
            <p:ph idx="1" type="subTitle"/>
          </p:nvPr>
        </p:nvSpPr>
        <p:spPr>
          <a:xfrm>
            <a:off x="1679975" y="14875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8" name="Google Shape;628;p51"/>
          <p:cNvSpPr txBox="1"/>
          <p:nvPr>
            <p:ph hasCustomPrompt="1" idx="2" type="title"/>
          </p:nvPr>
        </p:nvSpPr>
        <p:spPr>
          <a:xfrm>
            <a:off x="2822850" y="19627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29" name="Google Shape;629;p51"/>
          <p:cNvSpPr txBox="1"/>
          <p:nvPr>
            <p:ph idx="3" type="subTitle"/>
          </p:nvPr>
        </p:nvSpPr>
        <p:spPr>
          <a:xfrm>
            <a:off x="2822975" y="27583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0" name="Google Shape;630;p51"/>
          <p:cNvSpPr txBox="1"/>
          <p:nvPr>
            <p:ph hasCustomPrompt="1" idx="4" type="title"/>
          </p:nvPr>
        </p:nvSpPr>
        <p:spPr>
          <a:xfrm>
            <a:off x="3965850" y="32335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31" name="Google Shape;631;p51"/>
          <p:cNvSpPr txBox="1"/>
          <p:nvPr>
            <p:ph idx="5" type="subTitle"/>
          </p:nvPr>
        </p:nvSpPr>
        <p:spPr>
          <a:xfrm>
            <a:off x="3965975" y="40291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2">
  <p:cSld name="CUSTOM_8_1_1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2"/>
          <p:cNvSpPr/>
          <p:nvPr/>
        </p:nvSpPr>
        <p:spPr>
          <a:xfrm rot="7338455">
            <a:off x="-1416017" y="349134"/>
            <a:ext cx="2437865" cy="2628407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52"/>
          <p:cNvSpPr/>
          <p:nvPr/>
        </p:nvSpPr>
        <p:spPr>
          <a:xfrm rot="7338455">
            <a:off x="-1896996" y="439832"/>
            <a:ext cx="2377206" cy="2882357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52"/>
          <p:cNvSpPr/>
          <p:nvPr/>
        </p:nvSpPr>
        <p:spPr>
          <a:xfrm rot="7338455">
            <a:off x="-2230510" y="264544"/>
            <a:ext cx="2747959" cy="2884759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52"/>
          <p:cNvSpPr/>
          <p:nvPr/>
        </p:nvSpPr>
        <p:spPr>
          <a:xfrm rot="5154175">
            <a:off x="7555643" y="-1944467"/>
            <a:ext cx="2924003" cy="3152541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52"/>
          <p:cNvSpPr/>
          <p:nvPr/>
        </p:nvSpPr>
        <p:spPr>
          <a:xfrm rot="5154175">
            <a:off x="7051267" y="-1861749"/>
            <a:ext cx="2851248" cy="3457132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52"/>
          <p:cNvSpPr/>
          <p:nvPr/>
        </p:nvSpPr>
        <p:spPr>
          <a:xfrm rot="5154175">
            <a:off x="6664896" y="-1666984"/>
            <a:ext cx="3295933" cy="3460013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52"/>
          <p:cNvSpPr txBox="1"/>
          <p:nvPr>
            <p:ph hasCustomPrompt="1" type="title"/>
          </p:nvPr>
        </p:nvSpPr>
        <p:spPr>
          <a:xfrm>
            <a:off x="586525" y="2934334"/>
            <a:ext cx="2525700" cy="8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40" name="Google Shape;640;p52"/>
          <p:cNvSpPr txBox="1"/>
          <p:nvPr>
            <p:ph idx="1" type="subTitle"/>
          </p:nvPr>
        </p:nvSpPr>
        <p:spPr>
          <a:xfrm>
            <a:off x="586615" y="3884475"/>
            <a:ext cx="25257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1" name="Google Shape;641;p52"/>
          <p:cNvSpPr txBox="1"/>
          <p:nvPr>
            <p:ph hasCustomPrompt="1" idx="2" type="title"/>
          </p:nvPr>
        </p:nvSpPr>
        <p:spPr>
          <a:xfrm>
            <a:off x="3309056" y="2924725"/>
            <a:ext cx="2525700" cy="8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42" name="Google Shape;642;p52"/>
          <p:cNvSpPr txBox="1"/>
          <p:nvPr>
            <p:ph idx="3" type="subTitle"/>
          </p:nvPr>
        </p:nvSpPr>
        <p:spPr>
          <a:xfrm>
            <a:off x="3309146" y="3872725"/>
            <a:ext cx="25257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3" name="Google Shape;643;p52"/>
          <p:cNvSpPr txBox="1"/>
          <p:nvPr>
            <p:ph hasCustomPrompt="1" idx="4" type="title"/>
          </p:nvPr>
        </p:nvSpPr>
        <p:spPr>
          <a:xfrm>
            <a:off x="6031679" y="2924725"/>
            <a:ext cx="2525700" cy="8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44" name="Google Shape;644;p52"/>
          <p:cNvSpPr txBox="1"/>
          <p:nvPr>
            <p:ph idx="5" type="subTitle"/>
          </p:nvPr>
        </p:nvSpPr>
        <p:spPr>
          <a:xfrm>
            <a:off x="6031768" y="3872725"/>
            <a:ext cx="25257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oogle Shape;646;p53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647" name="Google Shape;647;p53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648" name="Google Shape;648;p53"/>
              <p:cNvSpPr/>
              <p:nvPr/>
            </p:nvSpPr>
            <p:spPr>
              <a:xfrm flipH="1" rot="9285662">
                <a:off x="5806126" y="2835956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53"/>
              <p:cNvSpPr/>
              <p:nvPr/>
            </p:nvSpPr>
            <p:spPr>
              <a:xfrm flipH="1" rot="9285662">
                <a:off x="-2275832" y="-2073377"/>
                <a:ext cx="3410358" cy="3676910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53"/>
              <p:cNvSpPr/>
              <p:nvPr/>
            </p:nvSpPr>
            <p:spPr>
              <a:xfrm flipH="1" rot="9285662">
                <a:off x="-1152704" y="-1788187"/>
                <a:ext cx="3325502" cy="4032164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53"/>
              <p:cNvSpPr/>
              <p:nvPr/>
            </p:nvSpPr>
            <p:spPr>
              <a:xfrm flipH="1" rot="9285662">
                <a:off x="-1644474" y="-1680548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53"/>
              <p:cNvSpPr/>
              <p:nvPr/>
            </p:nvSpPr>
            <p:spPr>
              <a:xfrm flipH="1" rot="9369735">
                <a:off x="6184762" y="2639811"/>
                <a:ext cx="3378707" cy="364278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53"/>
              <p:cNvSpPr/>
              <p:nvPr/>
            </p:nvSpPr>
            <p:spPr>
              <a:xfrm flipH="1" rot="9369735">
                <a:off x="6604611" y="2002120"/>
                <a:ext cx="3294638" cy="3994742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4" name="Google Shape;654;p53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655" name="Google Shape;655;p53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53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rect b="b" l="l" r="r" t="t"/>
                <a:pathLst>
                  <a:path extrusionOk="0" h="71534" w="47852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7" name="Google Shape;657;p53"/>
          <p:cNvSpPr txBox="1"/>
          <p:nvPr>
            <p:ph idx="1" type="subTitle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8" name="Google Shape;658;p53"/>
          <p:cNvSpPr txBox="1"/>
          <p:nvPr>
            <p:ph idx="2" type="subTitle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9" name="Google Shape;659;p53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0" name="Google Shape;660;p53"/>
          <p:cNvSpPr txBox="1"/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_2"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54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663" name="Google Shape;663;p54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54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54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54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54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54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1"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55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671" name="Google Shape;671;p5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5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5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5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5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5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1_1"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6"/>
          <p:cNvSpPr/>
          <p:nvPr/>
        </p:nvSpPr>
        <p:spPr>
          <a:xfrm flipH="1" rot="-1514360">
            <a:off x="-1463407" y="-1848832"/>
            <a:ext cx="2936660" cy="3082854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9" name="Google Shape;679;p56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680" name="Google Shape;680;p56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56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56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3" name="Google Shape;683;p56"/>
          <p:cNvSpPr/>
          <p:nvPr/>
        </p:nvSpPr>
        <p:spPr>
          <a:xfrm flipH="1" rot="-1430259">
            <a:off x="-1396986" y="-1399018"/>
            <a:ext cx="2580939" cy="2782664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56"/>
          <p:cNvSpPr/>
          <p:nvPr/>
        </p:nvSpPr>
        <p:spPr>
          <a:xfrm flipH="1" rot="-1430259">
            <a:off x="-1653489" y="-1180746"/>
            <a:ext cx="2516720" cy="3051518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1_1_1"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7"/>
          <p:cNvSpPr/>
          <p:nvPr/>
        </p:nvSpPr>
        <p:spPr>
          <a:xfrm flipH="1" rot="-1514360">
            <a:off x="-1567182" y="550943"/>
            <a:ext cx="2936660" cy="3082854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7" name="Google Shape;687;p57"/>
          <p:cNvGrpSpPr/>
          <p:nvPr/>
        </p:nvGrpSpPr>
        <p:grpSpPr>
          <a:xfrm>
            <a:off x="7164933" y="-378712"/>
            <a:ext cx="4423513" cy="4265955"/>
            <a:chOff x="6905483" y="3227563"/>
            <a:chExt cx="4423513" cy="4265955"/>
          </a:xfrm>
        </p:grpSpPr>
        <p:sp>
          <p:nvSpPr>
            <p:cNvPr id="688" name="Google Shape;688;p57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57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57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1" name="Google Shape;691;p57"/>
          <p:cNvSpPr/>
          <p:nvPr/>
        </p:nvSpPr>
        <p:spPr>
          <a:xfrm flipH="1" rot="-1430259">
            <a:off x="-1500761" y="1000757"/>
            <a:ext cx="2580939" cy="2782664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57"/>
          <p:cNvSpPr/>
          <p:nvPr/>
        </p:nvSpPr>
        <p:spPr>
          <a:xfrm flipH="1" rot="-1430259">
            <a:off x="-1757264" y="1219029"/>
            <a:ext cx="2516720" cy="3051518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8"/>
          <p:cNvSpPr txBox="1"/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8"/>
          <p:cNvSpPr txBox="1"/>
          <p:nvPr>
            <p:ph idx="1" type="subTitle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-2625958" y="-2071525"/>
            <a:ext cx="13782479" cy="8905482"/>
            <a:chOff x="-2625958" y="-2071525"/>
            <a:chExt cx="13782479" cy="8905482"/>
          </a:xfrm>
        </p:grpSpPr>
        <p:sp>
          <p:nvSpPr>
            <p:cNvPr id="95" name="Google Shape;95;p9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1006900" y="1726125"/>
            <a:ext cx="3515100" cy="22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/>
          <p:nvPr>
            <p:ph type="title"/>
          </p:nvPr>
        </p:nvSpPr>
        <p:spPr>
          <a:xfrm>
            <a:off x="1996950" y="702925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grpSp>
        <p:nvGrpSpPr>
          <p:cNvPr id="105" name="Google Shape;105;p10"/>
          <p:cNvGrpSpPr/>
          <p:nvPr/>
        </p:nvGrpSpPr>
        <p:grpSpPr>
          <a:xfrm>
            <a:off x="-2875650" y="-4743981"/>
            <a:ext cx="15551676" cy="13379484"/>
            <a:chOff x="-2875650" y="-4743981"/>
            <a:chExt cx="15551676" cy="13379484"/>
          </a:xfrm>
        </p:grpSpPr>
        <p:grpSp>
          <p:nvGrpSpPr>
            <p:cNvPr id="106" name="Google Shape;106;p10"/>
            <p:cNvGrpSpPr/>
            <p:nvPr/>
          </p:nvGrpSpPr>
          <p:grpSpPr>
            <a:xfrm>
              <a:off x="5914475" y="1761269"/>
              <a:ext cx="6761551" cy="6874234"/>
              <a:chOff x="5663050" y="1538594"/>
              <a:chExt cx="6761551" cy="6874234"/>
            </a:xfrm>
          </p:grpSpPr>
          <p:sp>
            <p:nvSpPr>
              <p:cNvPr id="107" name="Google Shape;107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" name="Google Shape;110;p10"/>
            <p:cNvGrpSpPr/>
            <p:nvPr/>
          </p:nvGrpSpPr>
          <p:grpSpPr>
            <a:xfrm>
              <a:off x="-2875650" y="-4743981"/>
              <a:ext cx="6761551" cy="6874234"/>
              <a:chOff x="5663050" y="1538594"/>
              <a:chExt cx="6761551" cy="6874234"/>
            </a:xfrm>
          </p:grpSpPr>
          <p:sp>
            <p:nvSpPr>
              <p:cNvPr id="111" name="Google Shape;111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8"/>
          <p:cNvSpPr txBox="1"/>
          <p:nvPr>
            <p:ph type="ctrTitle"/>
          </p:nvPr>
        </p:nvSpPr>
        <p:spPr>
          <a:xfrm>
            <a:off x="2748700" y="1047200"/>
            <a:ext cx="3653400" cy="18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Robust Sarcasm Detection in News Headlines using Active Learning</a:t>
            </a:r>
            <a:endParaRPr sz="2400"/>
          </a:p>
        </p:txBody>
      </p:sp>
      <p:sp>
        <p:nvSpPr>
          <p:cNvPr id="698" name="Google Shape;698;p58"/>
          <p:cNvSpPr txBox="1"/>
          <p:nvPr/>
        </p:nvSpPr>
        <p:spPr>
          <a:xfrm>
            <a:off x="2899300" y="2623300"/>
            <a:ext cx="3352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Team 35</a:t>
            </a:r>
            <a:endParaRPr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Name: </a:t>
            </a: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Md. Shamsul Rayhan Chy</a:t>
            </a:r>
            <a:r>
              <a:rPr lang="en" sz="11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 ID: </a:t>
            </a: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19201109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Name: </a:t>
            </a: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Fahim Faisal Rafi</a:t>
            </a:r>
            <a:r>
              <a:rPr lang="en" sz="11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 ID: </a:t>
            </a: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19201081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9"/>
          <p:cNvSpPr txBox="1"/>
          <p:nvPr>
            <p:ph idx="1" type="subTitle"/>
          </p:nvPr>
        </p:nvSpPr>
        <p:spPr>
          <a:xfrm>
            <a:off x="633375" y="1164300"/>
            <a:ext cx="7689900" cy="3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There is a growing trend of using sarcasm in daily situations all around the world.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Our research intends to bridge the gap between human and machine intelligence in order to identify and comprehend sarcastic patterns and behavior.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will be mainly using Active learning to detect sarcasm from news headlines.</a:t>
            </a:r>
            <a:endParaRPr sz="1500"/>
          </a:p>
        </p:txBody>
      </p:sp>
      <p:sp>
        <p:nvSpPr>
          <p:cNvPr id="704" name="Google Shape;704;p59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0"/>
          <p:cNvSpPr txBox="1"/>
          <p:nvPr>
            <p:ph idx="1" type="subTitle"/>
          </p:nvPr>
        </p:nvSpPr>
        <p:spPr>
          <a:xfrm>
            <a:off x="633375" y="1164300"/>
            <a:ext cx="7689900" cy="3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prevent misunderstanding as sarcasm can often be misunderstood as a serious statement.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 enhancing the sentiment analysis.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improve customer service by detecting various sarcasm made by customers.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 identifying online trolls and to stop spreading of hate towards each other.</a:t>
            </a:r>
            <a:endParaRPr sz="1500"/>
          </a:p>
        </p:txBody>
      </p:sp>
      <p:sp>
        <p:nvSpPr>
          <p:cNvPr id="710" name="Google Shape;710;p60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Why Sarcasm Detection ?</a:t>
            </a:r>
            <a:endParaRPr sz="3000"/>
          </a:p>
        </p:txBody>
      </p:sp>
      <p:grpSp>
        <p:nvGrpSpPr>
          <p:cNvPr id="711" name="Google Shape;711;p60"/>
          <p:cNvGrpSpPr/>
          <p:nvPr/>
        </p:nvGrpSpPr>
        <p:grpSpPr>
          <a:xfrm>
            <a:off x="633367" y="686662"/>
            <a:ext cx="1959041" cy="208784"/>
            <a:chOff x="6336019" y="3733725"/>
            <a:chExt cx="2566206" cy="351310"/>
          </a:xfrm>
        </p:grpSpPr>
        <p:sp>
          <p:nvSpPr>
            <p:cNvPr id="712" name="Google Shape;712;p60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60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60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60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" name="Google Shape;716;p60"/>
          <p:cNvGrpSpPr/>
          <p:nvPr/>
        </p:nvGrpSpPr>
        <p:grpSpPr>
          <a:xfrm rot="10800000">
            <a:off x="6588842" y="4561562"/>
            <a:ext cx="1959041" cy="208784"/>
            <a:chOff x="6336019" y="3733725"/>
            <a:chExt cx="2566206" cy="351310"/>
          </a:xfrm>
        </p:grpSpPr>
        <p:sp>
          <p:nvSpPr>
            <p:cNvPr id="717" name="Google Shape;717;p60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60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60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60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61"/>
          <p:cNvSpPr txBox="1"/>
          <p:nvPr>
            <p:ph idx="1" type="subTitle"/>
          </p:nvPr>
        </p:nvSpPr>
        <p:spPr>
          <a:xfrm>
            <a:off x="633375" y="1164300"/>
            <a:ext cx="7689900" cy="3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Lack of labeled data could be a challenge in order to identify robust sarcasm.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of complex linguistic features could also be a challenge.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Contextual</a:t>
            </a:r>
            <a:r>
              <a:rPr lang="en" sz="1500"/>
              <a:t> ambiguity of a sentence can create hardness to identify sarcasm.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Domain specific challenges are also a concern for identifying it.</a:t>
            </a:r>
            <a:endParaRPr sz="1500"/>
          </a:p>
        </p:txBody>
      </p:sp>
      <p:sp>
        <p:nvSpPr>
          <p:cNvPr id="726" name="Google Shape;726;p61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Challenges in our work</a:t>
            </a:r>
            <a:endParaRPr sz="3000"/>
          </a:p>
        </p:txBody>
      </p:sp>
      <p:grpSp>
        <p:nvGrpSpPr>
          <p:cNvPr id="727" name="Google Shape;727;p61"/>
          <p:cNvGrpSpPr/>
          <p:nvPr/>
        </p:nvGrpSpPr>
        <p:grpSpPr>
          <a:xfrm>
            <a:off x="633367" y="686662"/>
            <a:ext cx="1959041" cy="208784"/>
            <a:chOff x="6336019" y="3733725"/>
            <a:chExt cx="2566206" cy="351310"/>
          </a:xfrm>
        </p:grpSpPr>
        <p:sp>
          <p:nvSpPr>
            <p:cNvPr id="728" name="Google Shape;728;p61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61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61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61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61"/>
          <p:cNvGrpSpPr/>
          <p:nvPr/>
        </p:nvGrpSpPr>
        <p:grpSpPr>
          <a:xfrm rot="10800000">
            <a:off x="6588842" y="4561562"/>
            <a:ext cx="1959041" cy="208784"/>
            <a:chOff x="6336019" y="3733725"/>
            <a:chExt cx="2566206" cy="351310"/>
          </a:xfrm>
        </p:grpSpPr>
        <p:sp>
          <p:nvSpPr>
            <p:cNvPr id="733" name="Google Shape;733;p61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61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61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61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2"/>
          <p:cNvSpPr txBox="1"/>
          <p:nvPr>
            <p:ph idx="1" type="subTitle"/>
          </p:nvPr>
        </p:nvSpPr>
        <p:spPr>
          <a:xfrm>
            <a:off x="633375" y="1164300"/>
            <a:ext cx="7689900" cy="3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wish to extend our work in future by using a multi model detection method.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also want to create cross lingual sarcasm detection so that we can work with multiple languages.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Also we cherish to extend our model in a way so that it can classify various kind of sarcasms.</a:t>
            </a:r>
            <a:endParaRPr sz="1500"/>
          </a:p>
        </p:txBody>
      </p:sp>
      <p:sp>
        <p:nvSpPr>
          <p:cNvPr id="742" name="Google Shape;742;p62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Future Plan</a:t>
            </a:r>
            <a:endParaRPr sz="3000"/>
          </a:p>
        </p:txBody>
      </p:sp>
      <p:grpSp>
        <p:nvGrpSpPr>
          <p:cNvPr id="743" name="Google Shape;743;p62"/>
          <p:cNvGrpSpPr/>
          <p:nvPr/>
        </p:nvGrpSpPr>
        <p:grpSpPr>
          <a:xfrm>
            <a:off x="633367" y="686662"/>
            <a:ext cx="1959041" cy="208784"/>
            <a:chOff x="6336019" y="3733725"/>
            <a:chExt cx="2566206" cy="351310"/>
          </a:xfrm>
        </p:grpSpPr>
        <p:sp>
          <p:nvSpPr>
            <p:cNvPr id="744" name="Google Shape;744;p62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62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62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62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" name="Google Shape;748;p62"/>
          <p:cNvGrpSpPr/>
          <p:nvPr/>
        </p:nvGrpSpPr>
        <p:grpSpPr>
          <a:xfrm rot="10800000">
            <a:off x="6588842" y="4561562"/>
            <a:ext cx="1959041" cy="208784"/>
            <a:chOff x="6336019" y="3733725"/>
            <a:chExt cx="2566206" cy="351310"/>
          </a:xfrm>
        </p:grpSpPr>
        <p:sp>
          <p:nvSpPr>
            <p:cNvPr id="749" name="Google Shape;749;p62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62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62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62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63"/>
          <p:cNvSpPr txBox="1"/>
          <p:nvPr>
            <p:ph idx="1" type="subTitle"/>
          </p:nvPr>
        </p:nvSpPr>
        <p:spPr>
          <a:xfrm>
            <a:off x="633375" y="1164300"/>
            <a:ext cx="7689900" cy="3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So, by detecting sarcasm we can  prevent misunderstandings, enhance sentiment analysis, improve customer service and identify online trolls.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has some challenges such as a lack of labeled data, complex linguistic features, ambiguity in context, and challenges that are unique to a certain domain.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Finally we have also some future plans to extend our work like multi model and cross lingual detection.</a:t>
            </a:r>
            <a:endParaRPr sz="1500"/>
          </a:p>
        </p:txBody>
      </p:sp>
      <p:sp>
        <p:nvSpPr>
          <p:cNvPr id="758" name="Google Shape;758;p6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