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EA6DBA-8BCB-4332-9800-A26D548E62E8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869B1C3-2EE6-421B-BF36-F4AED0EC34FB}">
      <dgm:prSet/>
      <dgm:spPr/>
      <dgm:t>
        <a:bodyPr/>
        <a:lstStyle/>
        <a:p>
          <a:r>
            <a:rPr lang="en-GB" dirty="0"/>
            <a:t>Most popular platform used is Instagram to reach/provide freelancing online.</a:t>
          </a:r>
          <a:endParaRPr lang="en-US" dirty="0"/>
        </a:p>
      </dgm:t>
    </dgm:pt>
    <dgm:pt modelId="{AB14A5B8-57A3-4E19-8EB9-1352201A3324}" type="parTrans" cxnId="{CD8CE9C1-31DE-4E79-B7C8-97FFCC8F7433}">
      <dgm:prSet/>
      <dgm:spPr/>
      <dgm:t>
        <a:bodyPr/>
        <a:lstStyle/>
        <a:p>
          <a:endParaRPr lang="en-US"/>
        </a:p>
      </dgm:t>
    </dgm:pt>
    <dgm:pt modelId="{42D409AE-775D-4972-B734-0778747A0ACB}" type="sibTrans" cxnId="{CD8CE9C1-31DE-4E79-B7C8-97FFCC8F7433}">
      <dgm:prSet/>
      <dgm:spPr/>
      <dgm:t>
        <a:bodyPr/>
        <a:lstStyle/>
        <a:p>
          <a:endParaRPr lang="en-US"/>
        </a:p>
      </dgm:t>
    </dgm:pt>
    <dgm:pt modelId="{174113A9-FCB0-4C8A-9179-B640CC362A71}">
      <dgm:prSet/>
      <dgm:spPr/>
      <dgm:t>
        <a:bodyPr/>
        <a:lstStyle/>
        <a:p>
          <a:r>
            <a:rPr lang="en-GB"/>
            <a:t>Small segment of people go in person to search for services.</a:t>
          </a:r>
          <a:endParaRPr lang="en-US"/>
        </a:p>
      </dgm:t>
    </dgm:pt>
    <dgm:pt modelId="{F1ECE107-F964-497D-9193-DE3F0AD5A8A4}" type="parTrans" cxnId="{E735B254-8B1E-4BA8-9A87-6C7CBFB7FF56}">
      <dgm:prSet/>
      <dgm:spPr/>
      <dgm:t>
        <a:bodyPr/>
        <a:lstStyle/>
        <a:p>
          <a:endParaRPr lang="en-US"/>
        </a:p>
      </dgm:t>
    </dgm:pt>
    <dgm:pt modelId="{FFB0EC75-1F48-41CE-83CA-A3C2FB4CD908}" type="sibTrans" cxnId="{E735B254-8B1E-4BA8-9A87-6C7CBFB7FF56}">
      <dgm:prSet/>
      <dgm:spPr/>
      <dgm:t>
        <a:bodyPr/>
        <a:lstStyle/>
        <a:p>
          <a:endParaRPr lang="en-US"/>
        </a:p>
      </dgm:t>
    </dgm:pt>
    <dgm:pt modelId="{CF77E4F7-25EA-48F2-A5F1-815118153A27}">
      <dgm:prSet/>
      <dgm:spPr/>
      <dgm:t>
        <a:bodyPr/>
        <a:lstStyle/>
        <a:p>
          <a:r>
            <a:rPr lang="en-GB" dirty="0"/>
            <a:t>Small segment provide services (ex. car washer waiting people at park).</a:t>
          </a:r>
          <a:endParaRPr lang="en-US" dirty="0"/>
        </a:p>
      </dgm:t>
    </dgm:pt>
    <dgm:pt modelId="{916B02D2-9DF1-409B-B7DF-8599C8CFDF67}" type="parTrans" cxnId="{1B02E355-85BB-44E9-8C7B-E1019DB38FDF}">
      <dgm:prSet/>
      <dgm:spPr/>
      <dgm:t>
        <a:bodyPr/>
        <a:lstStyle/>
        <a:p>
          <a:endParaRPr lang="en-US"/>
        </a:p>
      </dgm:t>
    </dgm:pt>
    <dgm:pt modelId="{97F162D4-00B3-4BF4-9A33-62F0731722BC}" type="sibTrans" cxnId="{1B02E355-85BB-44E9-8C7B-E1019DB38FDF}">
      <dgm:prSet/>
      <dgm:spPr/>
      <dgm:t>
        <a:bodyPr/>
        <a:lstStyle/>
        <a:p>
          <a:endParaRPr lang="en-US"/>
        </a:p>
      </dgm:t>
    </dgm:pt>
    <dgm:pt modelId="{7BB2734B-EE26-470E-9D08-EAFE7CDF3B3A}" type="pres">
      <dgm:prSet presAssocID="{78EA6DBA-8BCB-4332-9800-A26D548E62E8}" presName="linear" presStyleCnt="0">
        <dgm:presLayoutVars>
          <dgm:animLvl val="lvl"/>
          <dgm:resizeHandles val="exact"/>
        </dgm:presLayoutVars>
      </dgm:prSet>
      <dgm:spPr/>
    </dgm:pt>
    <dgm:pt modelId="{FA25DDAA-A63F-4835-9189-31F986E54C2A}" type="pres">
      <dgm:prSet presAssocID="{E869B1C3-2EE6-421B-BF36-F4AED0EC34F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877E156-59AF-4CCC-A09C-BE61231A6EB1}" type="pres">
      <dgm:prSet presAssocID="{42D409AE-775D-4972-B734-0778747A0ACB}" presName="spacer" presStyleCnt="0"/>
      <dgm:spPr/>
    </dgm:pt>
    <dgm:pt modelId="{C2EFF7F7-E9F1-4F35-85D7-9FFFD9DB24F2}" type="pres">
      <dgm:prSet presAssocID="{174113A9-FCB0-4C8A-9179-B640CC362A71}" presName="parentText" presStyleLbl="node1" presStyleIdx="1" presStyleCnt="3" custLinFactNeighborX="28899" custLinFactNeighborY="-22344">
        <dgm:presLayoutVars>
          <dgm:chMax val="0"/>
          <dgm:bulletEnabled val="1"/>
        </dgm:presLayoutVars>
      </dgm:prSet>
      <dgm:spPr/>
    </dgm:pt>
    <dgm:pt modelId="{FAD1AAF7-A7D8-45D5-9BA2-7A3743623AD6}" type="pres">
      <dgm:prSet presAssocID="{FFB0EC75-1F48-41CE-83CA-A3C2FB4CD908}" presName="spacer" presStyleCnt="0"/>
      <dgm:spPr/>
    </dgm:pt>
    <dgm:pt modelId="{3385D146-CD57-4B0A-A361-8123CAE24C01}" type="pres">
      <dgm:prSet presAssocID="{CF77E4F7-25EA-48F2-A5F1-815118153A2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A6C862D-E520-4D07-BAEE-12B4B79EB725}" type="presOf" srcId="{CF77E4F7-25EA-48F2-A5F1-815118153A27}" destId="{3385D146-CD57-4B0A-A361-8123CAE24C01}" srcOrd="0" destOrd="0" presId="urn:microsoft.com/office/officeart/2005/8/layout/vList2"/>
    <dgm:cxn modelId="{A7B9F85E-D3EA-4BFC-9449-D4C7E560EFA6}" type="presOf" srcId="{174113A9-FCB0-4C8A-9179-B640CC362A71}" destId="{C2EFF7F7-E9F1-4F35-85D7-9FFFD9DB24F2}" srcOrd="0" destOrd="0" presId="urn:microsoft.com/office/officeart/2005/8/layout/vList2"/>
    <dgm:cxn modelId="{E735B254-8B1E-4BA8-9A87-6C7CBFB7FF56}" srcId="{78EA6DBA-8BCB-4332-9800-A26D548E62E8}" destId="{174113A9-FCB0-4C8A-9179-B640CC362A71}" srcOrd="1" destOrd="0" parTransId="{F1ECE107-F964-497D-9193-DE3F0AD5A8A4}" sibTransId="{FFB0EC75-1F48-41CE-83CA-A3C2FB4CD908}"/>
    <dgm:cxn modelId="{1B02E355-85BB-44E9-8C7B-E1019DB38FDF}" srcId="{78EA6DBA-8BCB-4332-9800-A26D548E62E8}" destId="{CF77E4F7-25EA-48F2-A5F1-815118153A27}" srcOrd="2" destOrd="0" parTransId="{916B02D2-9DF1-409B-B7DF-8599C8CFDF67}" sibTransId="{97F162D4-00B3-4BF4-9A33-62F0731722BC}"/>
    <dgm:cxn modelId="{66D537B7-4D47-4BC9-A5B3-55C6778B93AC}" type="presOf" srcId="{E869B1C3-2EE6-421B-BF36-F4AED0EC34FB}" destId="{FA25DDAA-A63F-4835-9189-31F986E54C2A}" srcOrd="0" destOrd="0" presId="urn:microsoft.com/office/officeart/2005/8/layout/vList2"/>
    <dgm:cxn modelId="{CD8CE9C1-31DE-4E79-B7C8-97FFCC8F7433}" srcId="{78EA6DBA-8BCB-4332-9800-A26D548E62E8}" destId="{E869B1C3-2EE6-421B-BF36-F4AED0EC34FB}" srcOrd="0" destOrd="0" parTransId="{AB14A5B8-57A3-4E19-8EB9-1352201A3324}" sibTransId="{42D409AE-775D-4972-B734-0778747A0ACB}"/>
    <dgm:cxn modelId="{802627CC-B64B-4571-A758-497A10E64833}" type="presOf" srcId="{78EA6DBA-8BCB-4332-9800-A26D548E62E8}" destId="{7BB2734B-EE26-470E-9D08-EAFE7CDF3B3A}" srcOrd="0" destOrd="0" presId="urn:microsoft.com/office/officeart/2005/8/layout/vList2"/>
    <dgm:cxn modelId="{792E3E56-98F4-4010-9C02-D506C32DFC0C}" type="presParOf" srcId="{7BB2734B-EE26-470E-9D08-EAFE7CDF3B3A}" destId="{FA25DDAA-A63F-4835-9189-31F986E54C2A}" srcOrd="0" destOrd="0" presId="urn:microsoft.com/office/officeart/2005/8/layout/vList2"/>
    <dgm:cxn modelId="{6F390864-A007-473E-90FE-C93239CC614C}" type="presParOf" srcId="{7BB2734B-EE26-470E-9D08-EAFE7CDF3B3A}" destId="{A877E156-59AF-4CCC-A09C-BE61231A6EB1}" srcOrd="1" destOrd="0" presId="urn:microsoft.com/office/officeart/2005/8/layout/vList2"/>
    <dgm:cxn modelId="{AA366CF9-9818-451F-AAD0-A310881F4D1F}" type="presParOf" srcId="{7BB2734B-EE26-470E-9D08-EAFE7CDF3B3A}" destId="{C2EFF7F7-E9F1-4F35-85D7-9FFFD9DB24F2}" srcOrd="2" destOrd="0" presId="urn:microsoft.com/office/officeart/2005/8/layout/vList2"/>
    <dgm:cxn modelId="{099B9CD7-B160-445C-9596-08143FDADA6E}" type="presParOf" srcId="{7BB2734B-EE26-470E-9D08-EAFE7CDF3B3A}" destId="{FAD1AAF7-A7D8-45D5-9BA2-7A3743623AD6}" srcOrd="3" destOrd="0" presId="urn:microsoft.com/office/officeart/2005/8/layout/vList2"/>
    <dgm:cxn modelId="{AF755DBB-C05D-4C17-AE64-371F1C7274DE}" type="presParOf" srcId="{7BB2734B-EE26-470E-9D08-EAFE7CDF3B3A}" destId="{3385D146-CD57-4B0A-A361-8123CAE24C0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00D762-B502-467D-AA14-B95E2AC44DFA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D51406D-2AAC-40B4-865A-3DB0B201B38C}">
      <dgm:prSet custT="1"/>
      <dgm:spPr/>
      <dgm:t>
        <a:bodyPr/>
        <a:lstStyle/>
        <a:p>
          <a:r>
            <a:rPr lang="en-GB" sz="3200" dirty="0"/>
            <a:t>U</a:t>
          </a:r>
          <a:r>
            <a:rPr lang="en-GB" sz="3200" b="0" i="0" dirty="0"/>
            <a:t>nification, a</a:t>
          </a:r>
          <a:r>
            <a:rPr lang="en-GB" sz="3200" dirty="0"/>
            <a:t>lways clear where to find certain services.</a:t>
          </a:r>
          <a:endParaRPr lang="en-US" sz="3200" dirty="0"/>
        </a:p>
      </dgm:t>
    </dgm:pt>
    <dgm:pt modelId="{44DADF4A-D099-4D97-A3DC-6BBB8A457D5B}" type="parTrans" cxnId="{586AFFA1-DD44-41B5-88CF-E5FC28854B04}">
      <dgm:prSet/>
      <dgm:spPr/>
      <dgm:t>
        <a:bodyPr/>
        <a:lstStyle/>
        <a:p>
          <a:endParaRPr lang="en-US"/>
        </a:p>
      </dgm:t>
    </dgm:pt>
    <dgm:pt modelId="{F8F7610F-4BFA-4D48-AE21-C1D47BB5F384}" type="sibTrans" cxnId="{586AFFA1-DD44-41B5-88CF-E5FC28854B04}">
      <dgm:prSet/>
      <dgm:spPr/>
      <dgm:t>
        <a:bodyPr/>
        <a:lstStyle/>
        <a:p>
          <a:endParaRPr lang="en-US"/>
        </a:p>
      </dgm:t>
    </dgm:pt>
    <dgm:pt modelId="{469358C0-934B-48DB-AB42-3AA8C9178F26}">
      <dgm:prSet custT="1"/>
      <dgm:spPr/>
      <dgm:t>
        <a:bodyPr/>
        <a:lstStyle/>
        <a:p>
          <a:r>
            <a:rPr lang="en-GB" sz="3200" dirty="0"/>
            <a:t>No need to go in person looking for services.</a:t>
          </a:r>
          <a:endParaRPr lang="en-US" sz="3200" dirty="0"/>
        </a:p>
      </dgm:t>
    </dgm:pt>
    <dgm:pt modelId="{15E55DBE-A1E1-4F73-8D27-4E335A94877C}" type="parTrans" cxnId="{4E3A4447-0CAB-4E6E-9C35-007D935827C9}">
      <dgm:prSet/>
      <dgm:spPr/>
      <dgm:t>
        <a:bodyPr/>
        <a:lstStyle/>
        <a:p>
          <a:endParaRPr lang="en-US"/>
        </a:p>
      </dgm:t>
    </dgm:pt>
    <dgm:pt modelId="{37925178-36E8-49F8-A5B1-F53D42674303}" type="sibTrans" cxnId="{4E3A4447-0CAB-4E6E-9C35-007D935827C9}">
      <dgm:prSet/>
      <dgm:spPr/>
      <dgm:t>
        <a:bodyPr/>
        <a:lstStyle/>
        <a:p>
          <a:endParaRPr lang="en-US"/>
        </a:p>
      </dgm:t>
    </dgm:pt>
    <dgm:pt modelId="{665E4E4E-155F-4093-8481-48616C1835AD}">
      <dgm:prSet custT="1"/>
      <dgm:spPr/>
      <dgm:t>
        <a:bodyPr/>
        <a:lstStyle/>
        <a:p>
          <a:r>
            <a:rPr lang="en-GB" sz="2400" dirty="0"/>
            <a:t>Support the bigger segment of non-employed graduate to provide their services easily.</a:t>
          </a:r>
          <a:endParaRPr lang="en-US" sz="2400" dirty="0"/>
        </a:p>
      </dgm:t>
    </dgm:pt>
    <dgm:pt modelId="{9CD73D04-8E78-41DF-B71D-9202BF038A7A}" type="parTrans" cxnId="{6B69EAD3-1C14-43FE-A17C-500F39E76FCC}">
      <dgm:prSet/>
      <dgm:spPr/>
      <dgm:t>
        <a:bodyPr/>
        <a:lstStyle/>
        <a:p>
          <a:endParaRPr lang="en-US"/>
        </a:p>
      </dgm:t>
    </dgm:pt>
    <dgm:pt modelId="{CB29C080-178B-410E-9C97-4D7EFF133BDA}" type="sibTrans" cxnId="{6B69EAD3-1C14-43FE-A17C-500F39E76FCC}">
      <dgm:prSet/>
      <dgm:spPr/>
      <dgm:t>
        <a:bodyPr/>
        <a:lstStyle/>
        <a:p>
          <a:endParaRPr lang="en-US"/>
        </a:p>
      </dgm:t>
    </dgm:pt>
    <dgm:pt modelId="{D2C761FC-7C17-4BFB-9CE1-340B773564BD}" type="pres">
      <dgm:prSet presAssocID="{D600D762-B502-467D-AA14-B95E2AC44DFA}" presName="outerComposite" presStyleCnt="0">
        <dgm:presLayoutVars>
          <dgm:chMax val="5"/>
          <dgm:dir/>
          <dgm:resizeHandles val="exact"/>
        </dgm:presLayoutVars>
      </dgm:prSet>
      <dgm:spPr/>
    </dgm:pt>
    <dgm:pt modelId="{69749A24-477D-41DA-B5A9-D16245A0C6BC}" type="pres">
      <dgm:prSet presAssocID="{D600D762-B502-467D-AA14-B95E2AC44DFA}" presName="dummyMaxCanvas" presStyleCnt="0">
        <dgm:presLayoutVars/>
      </dgm:prSet>
      <dgm:spPr/>
    </dgm:pt>
    <dgm:pt modelId="{14FDA95E-0C96-482B-8AC5-DD28193411D0}" type="pres">
      <dgm:prSet presAssocID="{D600D762-B502-467D-AA14-B95E2AC44DFA}" presName="ThreeNodes_1" presStyleLbl="node1" presStyleIdx="0" presStyleCnt="3">
        <dgm:presLayoutVars>
          <dgm:bulletEnabled val="1"/>
        </dgm:presLayoutVars>
      </dgm:prSet>
      <dgm:spPr/>
    </dgm:pt>
    <dgm:pt modelId="{AA00C4AE-AA69-4634-8749-18CDE08A9E5C}" type="pres">
      <dgm:prSet presAssocID="{D600D762-B502-467D-AA14-B95E2AC44DFA}" presName="ThreeNodes_2" presStyleLbl="node1" presStyleIdx="1" presStyleCnt="3">
        <dgm:presLayoutVars>
          <dgm:bulletEnabled val="1"/>
        </dgm:presLayoutVars>
      </dgm:prSet>
      <dgm:spPr/>
    </dgm:pt>
    <dgm:pt modelId="{E7CAD9D3-7369-421E-91CA-C0F7B1591071}" type="pres">
      <dgm:prSet presAssocID="{D600D762-B502-467D-AA14-B95E2AC44DFA}" presName="ThreeNodes_3" presStyleLbl="node1" presStyleIdx="2" presStyleCnt="3">
        <dgm:presLayoutVars>
          <dgm:bulletEnabled val="1"/>
        </dgm:presLayoutVars>
      </dgm:prSet>
      <dgm:spPr/>
    </dgm:pt>
    <dgm:pt modelId="{22A576AD-4752-4DF5-8565-0627186A3F52}" type="pres">
      <dgm:prSet presAssocID="{D600D762-B502-467D-AA14-B95E2AC44DFA}" presName="ThreeConn_1-2" presStyleLbl="fgAccFollowNode1" presStyleIdx="0" presStyleCnt="2">
        <dgm:presLayoutVars>
          <dgm:bulletEnabled val="1"/>
        </dgm:presLayoutVars>
      </dgm:prSet>
      <dgm:spPr/>
    </dgm:pt>
    <dgm:pt modelId="{07AA8597-E11A-49BD-A14B-4F26ACA9A6A0}" type="pres">
      <dgm:prSet presAssocID="{D600D762-B502-467D-AA14-B95E2AC44DFA}" presName="ThreeConn_2-3" presStyleLbl="fgAccFollowNode1" presStyleIdx="1" presStyleCnt="2">
        <dgm:presLayoutVars>
          <dgm:bulletEnabled val="1"/>
        </dgm:presLayoutVars>
      </dgm:prSet>
      <dgm:spPr/>
    </dgm:pt>
    <dgm:pt modelId="{DF3EBB98-6434-4279-803D-9B26E15D6C88}" type="pres">
      <dgm:prSet presAssocID="{D600D762-B502-467D-AA14-B95E2AC44DFA}" presName="ThreeNodes_1_text" presStyleLbl="node1" presStyleIdx="2" presStyleCnt="3">
        <dgm:presLayoutVars>
          <dgm:bulletEnabled val="1"/>
        </dgm:presLayoutVars>
      </dgm:prSet>
      <dgm:spPr/>
    </dgm:pt>
    <dgm:pt modelId="{4180429C-BB5B-4BFF-A630-DDA2E6AC006A}" type="pres">
      <dgm:prSet presAssocID="{D600D762-B502-467D-AA14-B95E2AC44DFA}" presName="ThreeNodes_2_text" presStyleLbl="node1" presStyleIdx="2" presStyleCnt="3">
        <dgm:presLayoutVars>
          <dgm:bulletEnabled val="1"/>
        </dgm:presLayoutVars>
      </dgm:prSet>
      <dgm:spPr/>
    </dgm:pt>
    <dgm:pt modelId="{724190B7-43F3-49D9-BECA-6AF333184DF3}" type="pres">
      <dgm:prSet presAssocID="{D600D762-B502-467D-AA14-B95E2AC44DFA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DC022002-84DE-44FA-A1EF-DCB2A7A68AD7}" type="presOf" srcId="{7D51406D-2AAC-40B4-865A-3DB0B201B38C}" destId="{14FDA95E-0C96-482B-8AC5-DD28193411D0}" srcOrd="0" destOrd="0" presId="urn:microsoft.com/office/officeart/2005/8/layout/vProcess5"/>
    <dgm:cxn modelId="{A86C4D2A-390D-43C2-9421-26AC0935E9E8}" type="presOf" srcId="{7D51406D-2AAC-40B4-865A-3DB0B201B38C}" destId="{DF3EBB98-6434-4279-803D-9B26E15D6C88}" srcOrd="1" destOrd="0" presId="urn:microsoft.com/office/officeart/2005/8/layout/vProcess5"/>
    <dgm:cxn modelId="{D4D8A845-CA90-49B0-A8FA-AB68DEEBAA6A}" type="presOf" srcId="{665E4E4E-155F-4093-8481-48616C1835AD}" destId="{724190B7-43F3-49D9-BECA-6AF333184DF3}" srcOrd="1" destOrd="0" presId="urn:microsoft.com/office/officeart/2005/8/layout/vProcess5"/>
    <dgm:cxn modelId="{4E3A4447-0CAB-4E6E-9C35-007D935827C9}" srcId="{D600D762-B502-467D-AA14-B95E2AC44DFA}" destId="{469358C0-934B-48DB-AB42-3AA8C9178F26}" srcOrd="1" destOrd="0" parTransId="{15E55DBE-A1E1-4F73-8D27-4E335A94877C}" sibTransId="{37925178-36E8-49F8-A5B1-F53D42674303}"/>
    <dgm:cxn modelId="{F14D9B77-24C4-4A78-BC5F-F3A84D63CF83}" type="presOf" srcId="{F8F7610F-4BFA-4D48-AE21-C1D47BB5F384}" destId="{22A576AD-4752-4DF5-8565-0627186A3F52}" srcOrd="0" destOrd="0" presId="urn:microsoft.com/office/officeart/2005/8/layout/vProcess5"/>
    <dgm:cxn modelId="{D7D36895-BD6A-46C5-938A-7333408BC183}" type="presOf" srcId="{665E4E4E-155F-4093-8481-48616C1835AD}" destId="{E7CAD9D3-7369-421E-91CA-C0F7B1591071}" srcOrd="0" destOrd="0" presId="urn:microsoft.com/office/officeart/2005/8/layout/vProcess5"/>
    <dgm:cxn modelId="{586AFFA1-DD44-41B5-88CF-E5FC28854B04}" srcId="{D600D762-B502-467D-AA14-B95E2AC44DFA}" destId="{7D51406D-2AAC-40B4-865A-3DB0B201B38C}" srcOrd="0" destOrd="0" parTransId="{44DADF4A-D099-4D97-A3DC-6BBB8A457D5B}" sibTransId="{F8F7610F-4BFA-4D48-AE21-C1D47BB5F384}"/>
    <dgm:cxn modelId="{43CF15B7-0BC6-4E2F-B537-54C203D6F495}" type="presOf" srcId="{37925178-36E8-49F8-A5B1-F53D42674303}" destId="{07AA8597-E11A-49BD-A14B-4F26ACA9A6A0}" srcOrd="0" destOrd="0" presId="urn:microsoft.com/office/officeart/2005/8/layout/vProcess5"/>
    <dgm:cxn modelId="{6B69EAD3-1C14-43FE-A17C-500F39E76FCC}" srcId="{D600D762-B502-467D-AA14-B95E2AC44DFA}" destId="{665E4E4E-155F-4093-8481-48616C1835AD}" srcOrd="2" destOrd="0" parTransId="{9CD73D04-8E78-41DF-B71D-9202BF038A7A}" sibTransId="{CB29C080-178B-410E-9C97-4D7EFF133BDA}"/>
    <dgm:cxn modelId="{012C69D6-0E1D-4381-9A0E-8453E5E51D69}" type="presOf" srcId="{D600D762-B502-467D-AA14-B95E2AC44DFA}" destId="{D2C761FC-7C17-4BFB-9CE1-340B773564BD}" srcOrd="0" destOrd="0" presId="urn:microsoft.com/office/officeart/2005/8/layout/vProcess5"/>
    <dgm:cxn modelId="{B32B92E5-E305-4A1E-B255-2DDBF76641D6}" type="presOf" srcId="{469358C0-934B-48DB-AB42-3AA8C9178F26}" destId="{AA00C4AE-AA69-4634-8749-18CDE08A9E5C}" srcOrd="0" destOrd="0" presId="urn:microsoft.com/office/officeart/2005/8/layout/vProcess5"/>
    <dgm:cxn modelId="{3E16C6EA-0466-48E8-B1C5-3D2ABB95A3BA}" type="presOf" srcId="{469358C0-934B-48DB-AB42-3AA8C9178F26}" destId="{4180429C-BB5B-4BFF-A630-DDA2E6AC006A}" srcOrd="1" destOrd="0" presId="urn:microsoft.com/office/officeart/2005/8/layout/vProcess5"/>
    <dgm:cxn modelId="{70EC65FE-B7F9-4BA2-B25A-94B95EC2A3E3}" type="presParOf" srcId="{D2C761FC-7C17-4BFB-9CE1-340B773564BD}" destId="{69749A24-477D-41DA-B5A9-D16245A0C6BC}" srcOrd="0" destOrd="0" presId="urn:microsoft.com/office/officeart/2005/8/layout/vProcess5"/>
    <dgm:cxn modelId="{BFE32985-C6ED-416F-A6C1-46BC04D93B50}" type="presParOf" srcId="{D2C761FC-7C17-4BFB-9CE1-340B773564BD}" destId="{14FDA95E-0C96-482B-8AC5-DD28193411D0}" srcOrd="1" destOrd="0" presId="urn:microsoft.com/office/officeart/2005/8/layout/vProcess5"/>
    <dgm:cxn modelId="{1460113B-2F17-413B-8C45-5204FE912E30}" type="presParOf" srcId="{D2C761FC-7C17-4BFB-9CE1-340B773564BD}" destId="{AA00C4AE-AA69-4634-8749-18CDE08A9E5C}" srcOrd="2" destOrd="0" presId="urn:microsoft.com/office/officeart/2005/8/layout/vProcess5"/>
    <dgm:cxn modelId="{0B33DA3D-8785-4D30-AE57-0FE5C6727B2D}" type="presParOf" srcId="{D2C761FC-7C17-4BFB-9CE1-340B773564BD}" destId="{E7CAD9D3-7369-421E-91CA-C0F7B1591071}" srcOrd="3" destOrd="0" presId="urn:microsoft.com/office/officeart/2005/8/layout/vProcess5"/>
    <dgm:cxn modelId="{CBD62E9A-4FCE-44A0-85A1-EC63D7B6D686}" type="presParOf" srcId="{D2C761FC-7C17-4BFB-9CE1-340B773564BD}" destId="{22A576AD-4752-4DF5-8565-0627186A3F52}" srcOrd="4" destOrd="0" presId="urn:microsoft.com/office/officeart/2005/8/layout/vProcess5"/>
    <dgm:cxn modelId="{B7CBE325-4CAA-4587-9C63-C4AF2A39D7B2}" type="presParOf" srcId="{D2C761FC-7C17-4BFB-9CE1-340B773564BD}" destId="{07AA8597-E11A-49BD-A14B-4F26ACA9A6A0}" srcOrd="5" destOrd="0" presId="urn:microsoft.com/office/officeart/2005/8/layout/vProcess5"/>
    <dgm:cxn modelId="{874E9755-6E46-4BB4-990B-D268E68EC380}" type="presParOf" srcId="{D2C761FC-7C17-4BFB-9CE1-340B773564BD}" destId="{DF3EBB98-6434-4279-803D-9B26E15D6C88}" srcOrd="6" destOrd="0" presId="urn:microsoft.com/office/officeart/2005/8/layout/vProcess5"/>
    <dgm:cxn modelId="{7FF095A7-AA5F-453E-9CA2-876B2671B6BD}" type="presParOf" srcId="{D2C761FC-7C17-4BFB-9CE1-340B773564BD}" destId="{4180429C-BB5B-4BFF-A630-DDA2E6AC006A}" srcOrd="7" destOrd="0" presId="urn:microsoft.com/office/officeart/2005/8/layout/vProcess5"/>
    <dgm:cxn modelId="{3B2BEED2-0F5E-401B-9C85-B83C5B247829}" type="presParOf" srcId="{D2C761FC-7C17-4BFB-9CE1-340B773564BD}" destId="{724190B7-43F3-49D9-BECA-6AF333184DF3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DB12B50-DAF9-42B8-9BF3-17C42E89DC9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F8781B-D26C-4132-86D6-2B87E3EF2B6D}">
      <dgm:prSet/>
      <dgm:spPr/>
      <dgm:t>
        <a:bodyPr/>
        <a:lstStyle/>
        <a:p>
          <a:r>
            <a:rPr lang="en-GB" dirty="0">
              <a:solidFill>
                <a:srgbClr val="FF0000"/>
              </a:solidFill>
            </a:rPr>
            <a:t>Admin</a:t>
          </a:r>
          <a:r>
            <a:rPr lang="en-GB" dirty="0"/>
            <a:t> – Full access &amp; platform configuration &amp; overview insights</a:t>
          </a:r>
          <a:endParaRPr lang="en-US" dirty="0"/>
        </a:p>
      </dgm:t>
    </dgm:pt>
    <dgm:pt modelId="{ED95B1C5-BE01-419E-84C0-D3E810BBFC1D}" type="parTrans" cxnId="{821530C2-BD6A-48DF-8650-AC91CD910368}">
      <dgm:prSet/>
      <dgm:spPr/>
      <dgm:t>
        <a:bodyPr/>
        <a:lstStyle/>
        <a:p>
          <a:endParaRPr lang="en-US"/>
        </a:p>
      </dgm:t>
    </dgm:pt>
    <dgm:pt modelId="{7248CFA2-18C7-4ECF-8FA4-E66A1D79C693}" type="sibTrans" cxnId="{821530C2-BD6A-48DF-8650-AC91CD910368}">
      <dgm:prSet/>
      <dgm:spPr/>
      <dgm:t>
        <a:bodyPr/>
        <a:lstStyle/>
        <a:p>
          <a:endParaRPr lang="en-US"/>
        </a:p>
      </dgm:t>
    </dgm:pt>
    <dgm:pt modelId="{485B2C0F-2CBD-4B66-A84F-85D417FE542D}">
      <dgm:prSet/>
      <dgm:spPr/>
      <dgm:t>
        <a:bodyPr/>
        <a:lstStyle/>
        <a:p>
          <a:r>
            <a:rPr lang="en-GB" dirty="0">
              <a:solidFill>
                <a:srgbClr val="FF0000"/>
              </a:solidFill>
            </a:rPr>
            <a:t>Freelancer</a:t>
          </a:r>
          <a:r>
            <a:rPr lang="en-GB" dirty="0"/>
            <a:t> – provide bio info &amp; service description &amp; receive payments</a:t>
          </a:r>
          <a:endParaRPr lang="en-US" dirty="0"/>
        </a:p>
      </dgm:t>
    </dgm:pt>
    <dgm:pt modelId="{75AD3602-7E51-417C-A43C-A93D1BBA4420}" type="parTrans" cxnId="{F0A9E060-29AE-485E-9936-A8258CAFD36B}">
      <dgm:prSet/>
      <dgm:spPr/>
      <dgm:t>
        <a:bodyPr/>
        <a:lstStyle/>
        <a:p>
          <a:endParaRPr lang="en-US"/>
        </a:p>
      </dgm:t>
    </dgm:pt>
    <dgm:pt modelId="{64C5EBAD-EC98-4BC0-835A-46BA42B06AA5}" type="sibTrans" cxnId="{F0A9E060-29AE-485E-9936-A8258CAFD36B}">
      <dgm:prSet/>
      <dgm:spPr/>
      <dgm:t>
        <a:bodyPr/>
        <a:lstStyle/>
        <a:p>
          <a:endParaRPr lang="en-US"/>
        </a:p>
      </dgm:t>
    </dgm:pt>
    <dgm:pt modelId="{43DA0D7A-7BE8-4FAF-994D-192D7F29A10F}">
      <dgm:prSet/>
      <dgm:spPr/>
      <dgm:t>
        <a:bodyPr/>
        <a:lstStyle/>
        <a:p>
          <a:r>
            <a:rPr lang="en-GB" dirty="0">
              <a:solidFill>
                <a:srgbClr val="FF0000"/>
              </a:solidFill>
            </a:rPr>
            <a:t>Seeker</a:t>
          </a:r>
          <a:r>
            <a:rPr lang="en-GB" dirty="0"/>
            <a:t> – search freelancers &amp; pay for service &amp; contact &amp; estimate service price</a:t>
          </a:r>
          <a:endParaRPr lang="en-US" dirty="0"/>
        </a:p>
      </dgm:t>
    </dgm:pt>
    <dgm:pt modelId="{46734DF9-AFE4-4745-A1AC-2DBF085CAABB}" type="parTrans" cxnId="{30ED3F7F-0609-4387-848F-C2EA04DD9529}">
      <dgm:prSet/>
      <dgm:spPr/>
      <dgm:t>
        <a:bodyPr/>
        <a:lstStyle/>
        <a:p>
          <a:endParaRPr lang="en-US"/>
        </a:p>
      </dgm:t>
    </dgm:pt>
    <dgm:pt modelId="{6D335F6B-0B9C-4D72-BF91-577948F339C1}" type="sibTrans" cxnId="{30ED3F7F-0609-4387-848F-C2EA04DD9529}">
      <dgm:prSet/>
      <dgm:spPr/>
      <dgm:t>
        <a:bodyPr/>
        <a:lstStyle/>
        <a:p>
          <a:endParaRPr lang="en-US"/>
        </a:p>
      </dgm:t>
    </dgm:pt>
    <dgm:pt modelId="{7FFE4554-AAF7-4011-BD03-298FCAC7FA2A}">
      <dgm:prSet/>
      <dgm:spPr/>
      <dgm:t>
        <a:bodyPr/>
        <a:lstStyle/>
        <a:p>
          <a:r>
            <a:rPr lang="en-GB" dirty="0" err="1">
              <a:solidFill>
                <a:srgbClr val="FF0000"/>
              </a:solidFill>
            </a:rPr>
            <a:t>ViewOnly</a:t>
          </a:r>
          <a:r>
            <a:rPr lang="en-GB" dirty="0"/>
            <a:t> - search freelancers &amp; estimate service price</a:t>
          </a:r>
          <a:endParaRPr lang="en-US" dirty="0"/>
        </a:p>
      </dgm:t>
    </dgm:pt>
    <dgm:pt modelId="{DD3CCDBE-1C20-4E72-8A09-0C10B6C5CA4E}" type="parTrans" cxnId="{4C8AE0F9-B1AD-4C00-BC6D-19864BFE5E81}">
      <dgm:prSet/>
      <dgm:spPr/>
      <dgm:t>
        <a:bodyPr/>
        <a:lstStyle/>
        <a:p>
          <a:endParaRPr lang="en-US"/>
        </a:p>
      </dgm:t>
    </dgm:pt>
    <dgm:pt modelId="{44A69638-7AAA-4052-BAC5-DF6870DA4FE6}" type="sibTrans" cxnId="{4C8AE0F9-B1AD-4C00-BC6D-19864BFE5E81}">
      <dgm:prSet/>
      <dgm:spPr/>
      <dgm:t>
        <a:bodyPr/>
        <a:lstStyle/>
        <a:p>
          <a:endParaRPr lang="en-US"/>
        </a:p>
      </dgm:t>
    </dgm:pt>
    <dgm:pt modelId="{B752F51B-B7F8-4B68-B701-672E72CF451F}">
      <dgm:prSet/>
      <dgm:spPr/>
      <dgm:t>
        <a:bodyPr/>
        <a:lstStyle/>
        <a:p>
          <a:pPr algn="ctr"/>
          <a:endParaRPr lang="en-GB" dirty="0"/>
        </a:p>
        <a:p>
          <a:pPr algn="ctr"/>
          <a:r>
            <a:rPr lang="en-GB" dirty="0"/>
            <a:t>4 ROLES</a:t>
          </a:r>
          <a:endParaRPr lang="en-US" dirty="0"/>
        </a:p>
      </dgm:t>
    </dgm:pt>
    <dgm:pt modelId="{93D0ABFA-18A4-43EC-9738-06E80E586EC3}" type="sibTrans" cxnId="{0BD0622C-69F6-42BB-917C-D5E29AE4740A}">
      <dgm:prSet/>
      <dgm:spPr/>
      <dgm:t>
        <a:bodyPr/>
        <a:lstStyle/>
        <a:p>
          <a:endParaRPr lang="en-US"/>
        </a:p>
      </dgm:t>
    </dgm:pt>
    <dgm:pt modelId="{56436877-2438-4EFD-A989-67D8F8A213E6}" type="parTrans" cxnId="{0BD0622C-69F6-42BB-917C-D5E29AE4740A}">
      <dgm:prSet/>
      <dgm:spPr/>
      <dgm:t>
        <a:bodyPr/>
        <a:lstStyle/>
        <a:p>
          <a:endParaRPr lang="en-US"/>
        </a:p>
      </dgm:t>
    </dgm:pt>
    <dgm:pt modelId="{DE53CE9D-8C85-4861-9FF6-0BCE06519F07}" type="pres">
      <dgm:prSet presAssocID="{9DB12B50-DAF9-42B8-9BF3-17C42E89DC95}" presName="vert0" presStyleCnt="0">
        <dgm:presLayoutVars>
          <dgm:dir/>
          <dgm:animOne val="branch"/>
          <dgm:animLvl val="lvl"/>
        </dgm:presLayoutVars>
      </dgm:prSet>
      <dgm:spPr/>
    </dgm:pt>
    <dgm:pt modelId="{6A531B35-DD72-44C2-A79E-FA8DF682A8D5}" type="pres">
      <dgm:prSet presAssocID="{B752F51B-B7F8-4B68-B701-672E72CF451F}" presName="thickLine" presStyleLbl="alignNode1" presStyleIdx="0" presStyleCnt="1"/>
      <dgm:spPr/>
    </dgm:pt>
    <dgm:pt modelId="{34F19584-0E86-4CC9-95B4-7BA872FD35E9}" type="pres">
      <dgm:prSet presAssocID="{B752F51B-B7F8-4B68-B701-672E72CF451F}" presName="horz1" presStyleCnt="0"/>
      <dgm:spPr/>
    </dgm:pt>
    <dgm:pt modelId="{10C8CA6A-0318-4BC4-AB98-A1B94F42D576}" type="pres">
      <dgm:prSet presAssocID="{B752F51B-B7F8-4B68-B701-672E72CF451F}" presName="tx1" presStyleLbl="revTx" presStyleIdx="0" presStyleCnt="5"/>
      <dgm:spPr/>
    </dgm:pt>
    <dgm:pt modelId="{50C4E21A-318A-49DF-BA4F-EFFD58C32AC9}" type="pres">
      <dgm:prSet presAssocID="{B752F51B-B7F8-4B68-B701-672E72CF451F}" presName="vert1" presStyleCnt="0"/>
      <dgm:spPr/>
    </dgm:pt>
    <dgm:pt modelId="{E5B54814-9440-4E16-9740-41C800C19AF1}" type="pres">
      <dgm:prSet presAssocID="{C9F8781B-D26C-4132-86D6-2B87E3EF2B6D}" presName="vertSpace2a" presStyleCnt="0"/>
      <dgm:spPr/>
    </dgm:pt>
    <dgm:pt modelId="{338661F2-57F7-46E4-9F00-377E8343B102}" type="pres">
      <dgm:prSet presAssocID="{C9F8781B-D26C-4132-86D6-2B87E3EF2B6D}" presName="horz2" presStyleCnt="0"/>
      <dgm:spPr/>
    </dgm:pt>
    <dgm:pt modelId="{15E6FDD7-CFDB-4961-914E-949568F67909}" type="pres">
      <dgm:prSet presAssocID="{C9F8781B-D26C-4132-86D6-2B87E3EF2B6D}" presName="horzSpace2" presStyleCnt="0"/>
      <dgm:spPr/>
    </dgm:pt>
    <dgm:pt modelId="{6206025B-2948-425C-BCCE-DF9825FBB7BB}" type="pres">
      <dgm:prSet presAssocID="{C9F8781B-D26C-4132-86D6-2B87E3EF2B6D}" presName="tx2" presStyleLbl="revTx" presStyleIdx="1" presStyleCnt="5"/>
      <dgm:spPr/>
    </dgm:pt>
    <dgm:pt modelId="{82577DA1-989B-4473-A525-B34BFE3E1A83}" type="pres">
      <dgm:prSet presAssocID="{C9F8781B-D26C-4132-86D6-2B87E3EF2B6D}" presName="vert2" presStyleCnt="0"/>
      <dgm:spPr/>
    </dgm:pt>
    <dgm:pt modelId="{5DC53BC1-794C-4507-B075-CF2B74F0E85F}" type="pres">
      <dgm:prSet presAssocID="{C9F8781B-D26C-4132-86D6-2B87E3EF2B6D}" presName="thinLine2b" presStyleLbl="callout" presStyleIdx="0" presStyleCnt="4"/>
      <dgm:spPr/>
    </dgm:pt>
    <dgm:pt modelId="{66D75475-0029-4678-A220-59E845ADBDBA}" type="pres">
      <dgm:prSet presAssocID="{C9F8781B-D26C-4132-86D6-2B87E3EF2B6D}" presName="vertSpace2b" presStyleCnt="0"/>
      <dgm:spPr/>
    </dgm:pt>
    <dgm:pt modelId="{A1FD145B-B5B7-4CCD-8555-258837435386}" type="pres">
      <dgm:prSet presAssocID="{485B2C0F-2CBD-4B66-A84F-85D417FE542D}" presName="horz2" presStyleCnt="0"/>
      <dgm:spPr/>
    </dgm:pt>
    <dgm:pt modelId="{0B7EB6B2-41DD-4AA7-9E78-AFDB9BBD6E0D}" type="pres">
      <dgm:prSet presAssocID="{485B2C0F-2CBD-4B66-A84F-85D417FE542D}" presName="horzSpace2" presStyleCnt="0"/>
      <dgm:spPr/>
    </dgm:pt>
    <dgm:pt modelId="{9CB9D34F-3207-47A1-A789-F0A51653DD1A}" type="pres">
      <dgm:prSet presAssocID="{485B2C0F-2CBD-4B66-A84F-85D417FE542D}" presName="tx2" presStyleLbl="revTx" presStyleIdx="2" presStyleCnt="5"/>
      <dgm:spPr/>
    </dgm:pt>
    <dgm:pt modelId="{595213CE-71F5-49DB-8CBA-1ED9420E1851}" type="pres">
      <dgm:prSet presAssocID="{485B2C0F-2CBD-4B66-A84F-85D417FE542D}" presName="vert2" presStyleCnt="0"/>
      <dgm:spPr/>
    </dgm:pt>
    <dgm:pt modelId="{BD564817-AE3E-4BD1-A99E-C8BA302CA879}" type="pres">
      <dgm:prSet presAssocID="{485B2C0F-2CBD-4B66-A84F-85D417FE542D}" presName="thinLine2b" presStyleLbl="callout" presStyleIdx="1" presStyleCnt="4"/>
      <dgm:spPr/>
    </dgm:pt>
    <dgm:pt modelId="{18878D93-7282-4E9C-B46F-121E0B942C93}" type="pres">
      <dgm:prSet presAssocID="{485B2C0F-2CBD-4B66-A84F-85D417FE542D}" presName="vertSpace2b" presStyleCnt="0"/>
      <dgm:spPr/>
    </dgm:pt>
    <dgm:pt modelId="{7A7D8C6C-D729-4B5B-A4A2-0BE10290CF8E}" type="pres">
      <dgm:prSet presAssocID="{43DA0D7A-7BE8-4FAF-994D-192D7F29A10F}" presName="horz2" presStyleCnt="0"/>
      <dgm:spPr/>
    </dgm:pt>
    <dgm:pt modelId="{FC25B0FC-59D3-4984-8DEB-22C01EE13F51}" type="pres">
      <dgm:prSet presAssocID="{43DA0D7A-7BE8-4FAF-994D-192D7F29A10F}" presName="horzSpace2" presStyleCnt="0"/>
      <dgm:spPr/>
    </dgm:pt>
    <dgm:pt modelId="{DE612AC9-07CF-46D6-98C8-C3DA4D00E768}" type="pres">
      <dgm:prSet presAssocID="{43DA0D7A-7BE8-4FAF-994D-192D7F29A10F}" presName="tx2" presStyleLbl="revTx" presStyleIdx="3" presStyleCnt="5"/>
      <dgm:spPr/>
    </dgm:pt>
    <dgm:pt modelId="{83358E44-3B01-464C-9666-1B63D234EA46}" type="pres">
      <dgm:prSet presAssocID="{43DA0D7A-7BE8-4FAF-994D-192D7F29A10F}" presName="vert2" presStyleCnt="0"/>
      <dgm:spPr/>
    </dgm:pt>
    <dgm:pt modelId="{9B3FAE9B-2163-4102-9634-E945A3090EE4}" type="pres">
      <dgm:prSet presAssocID="{43DA0D7A-7BE8-4FAF-994D-192D7F29A10F}" presName="thinLine2b" presStyleLbl="callout" presStyleIdx="2" presStyleCnt="4"/>
      <dgm:spPr/>
    </dgm:pt>
    <dgm:pt modelId="{9E341823-2B0B-4D25-BF4A-0E6830FA015E}" type="pres">
      <dgm:prSet presAssocID="{43DA0D7A-7BE8-4FAF-994D-192D7F29A10F}" presName="vertSpace2b" presStyleCnt="0"/>
      <dgm:spPr/>
    </dgm:pt>
    <dgm:pt modelId="{3DADBE6C-50D7-4384-93AC-7693E4594B94}" type="pres">
      <dgm:prSet presAssocID="{7FFE4554-AAF7-4011-BD03-298FCAC7FA2A}" presName="horz2" presStyleCnt="0"/>
      <dgm:spPr/>
    </dgm:pt>
    <dgm:pt modelId="{DBD6005B-FED1-49D8-980C-A0155687B7CF}" type="pres">
      <dgm:prSet presAssocID="{7FFE4554-AAF7-4011-BD03-298FCAC7FA2A}" presName="horzSpace2" presStyleCnt="0"/>
      <dgm:spPr/>
    </dgm:pt>
    <dgm:pt modelId="{4561C1BE-ED7D-452A-80BA-AD3E753D7BC0}" type="pres">
      <dgm:prSet presAssocID="{7FFE4554-AAF7-4011-BD03-298FCAC7FA2A}" presName="tx2" presStyleLbl="revTx" presStyleIdx="4" presStyleCnt="5"/>
      <dgm:spPr/>
    </dgm:pt>
    <dgm:pt modelId="{24524D65-07B1-42AD-BF24-0F5697B108A5}" type="pres">
      <dgm:prSet presAssocID="{7FFE4554-AAF7-4011-BD03-298FCAC7FA2A}" presName="vert2" presStyleCnt="0"/>
      <dgm:spPr/>
    </dgm:pt>
    <dgm:pt modelId="{929F12C6-6211-4009-9282-A744E756F724}" type="pres">
      <dgm:prSet presAssocID="{7FFE4554-AAF7-4011-BD03-298FCAC7FA2A}" presName="thinLine2b" presStyleLbl="callout" presStyleIdx="3" presStyleCnt="4"/>
      <dgm:spPr/>
    </dgm:pt>
    <dgm:pt modelId="{77BCBD33-F445-4EC3-B5FB-D5CA9C060BBD}" type="pres">
      <dgm:prSet presAssocID="{7FFE4554-AAF7-4011-BD03-298FCAC7FA2A}" presName="vertSpace2b" presStyleCnt="0"/>
      <dgm:spPr/>
    </dgm:pt>
  </dgm:ptLst>
  <dgm:cxnLst>
    <dgm:cxn modelId="{08E99608-5617-4B9E-B2E5-3740CF3BDE88}" type="presOf" srcId="{9DB12B50-DAF9-42B8-9BF3-17C42E89DC95}" destId="{DE53CE9D-8C85-4861-9FF6-0BCE06519F07}" srcOrd="0" destOrd="0" presId="urn:microsoft.com/office/officeart/2008/layout/LinedList"/>
    <dgm:cxn modelId="{0BD0622C-69F6-42BB-917C-D5E29AE4740A}" srcId="{9DB12B50-DAF9-42B8-9BF3-17C42E89DC95}" destId="{B752F51B-B7F8-4B68-B701-672E72CF451F}" srcOrd="0" destOrd="0" parTransId="{56436877-2438-4EFD-A989-67D8F8A213E6}" sibTransId="{93D0ABFA-18A4-43EC-9738-06E80E586EC3}"/>
    <dgm:cxn modelId="{D4792437-7DE3-434A-B671-4F1CB64672D3}" type="presOf" srcId="{7FFE4554-AAF7-4011-BD03-298FCAC7FA2A}" destId="{4561C1BE-ED7D-452A-80BA-AD3E753D7BC0}" srcOrd="0" destOrd="0" presId="urn:microsoft.com/office/officeart/2008/layout/LinedList"/>
    <dgm:cxn modelId="{B589545D-8312-49FF-8811-79FC7D1AD614}" type="presOf" srcId="{C9F8781B-D26C-4132-86D6-2B87E3EF2B6D}" destId="{6206025B-2948-425C-BCCE-DF9825FBB7BB}" srcOrd="0" destOrd="0" presId="urn:microsoft.com/office/officeart/2008/layout/LinedList"/>
    <dgm:cxn modelId="{F0A9E060-29AE-485E-9936-A8258CAFD36B}" srcId="{B752F51B-B7F8-4B68-B701-672E72CF451F}" destId="{485B2C0F-2CBD-4B66-A84F-85D417FE542D}" srcOrd="1" destOrd="0" parTransId="{75AD3602-7E51-417C-A43C-A93D1BBA4420}" sibTransId="{64C5EBAD-EC98-4BC0-835A-46BA42B06AA5}"/>
    <dgm:cxn modelId="{30ED3F7F-0609-4387-848F-C2EA04DD9529}" srcId="{B752F51B-B7F8-4B68-B701-672E72CF451F}" destId="{43DA0D7A-7BE8-4FAF-994D-192D7F29A10F}" srcOrd="2" destOrd="0" parTransId="{46734DF9-AFE4-4745-A1AC-2DBF085CAABB}" sibTransId="{6D335F6B-0B9C-4D72-BF91-577948F339C1}"/>
    <dgm:cxn modelId="{AFA7CA93-452A-4206-AFB8-57949F554701}" type="presOf" srcId="{485B2C0F-2CBD-4B66-A84F-85D417FE542D}" destId="{9CB9D34F-3207-47A1-A789-F0A51653DD1A}" srcOrd="0" destOrd="0" presId="urn:microsoft.com/office/officeart/2008/layout/LinedList"/>
    <dgm:cxn modelId="{5B63B8B8-2B47-463D-B9EC-4D930240C9A4}" type="presOf" srcId="{B752F51B-B7F8-4B68-B701-672E72CF451F}" destId="{10C8CA6A-0318-4BC4-AB98-A1B94F42D576}" srcOrd="0" destOrd="0" presId="urn:microsoft.com/office/officeart/2008/layout/LinedList"/>
    <dgm:cxn modelId="{821530C2-BD6A-48DF-8650-AC91CD910368}" srcId="{B752F51B-B7F8-4B68-B701-672E72CF451F}" destId="{C9F8781B-D26C-4132-86D6-2B87E3EF2B6D}" srcOrd="0" destOrd="0" parTransId="{ED95B1C5-BE01-419E-84C0-D3E810BBFC1D}" sibTransId="{7248CFA2-18C7-4ECF-8FA4-E66A1D79C693}"/>
    <dgm:cxn modelId="{9417E2E6-E491-422D-976F-77589EB0F0DE}" type="presOf" srcId="{43DA0D7A-7BE8-4FAF-994D-192D7F29A10F}" destId="{DE612AC9-07CF-46D6-98C8-C3DA4D00E768}" srcOrd="0" destOrd="0" presId="urn:microsoft.com/office/officeart/2008/layout/LinedList"/>
    <dgm:cxn modelId="{4C8AE0F9-B1AD-4C00-BC6D-19864BFE5E81}" srcId="{B752F51B-B7F8-4B68-B701-672E72CF451F}" destId="{7FFE4554-AAF7-4011-BD03-298FCAC7FA2A}" srcOrd="3" destOrd="0" parTransId="{DD3CCDBE-1C20-4E72-8A09-0C10B6C5CA4E}" sibTransId="{44A69638-7AAA-4052-BAC5-DF6870DA4FE6}"/>
    <dgm:cxn modelId="{B3D59E56-69C5-40CB-B09F-69B9E8C3F0E6}" type="presParOf" srcId="{DE53CE9D-8C85-4861-9FF6-0BCE06519F07}" destId="{6A531B35-DD72-44C2-A79E-FA8DF682A8D5}" srcOrd="0" destOrd="0" presId="urn:microsoft.com/office/officeart/2008/layout/LinedList"/>
    <dgm:cxn modelId="{8F359991-BBB1-4210-8FBE-53F7A5DE5238}" type="presParOf" srcId="{DE53CE9D-8C85-4861-9FF6-0BCE06519F07}" destId="{34F19584-0E86-4CC9-95B4-7BA872FD35E9}" srcOrd="1" destOrd="0" presId="urn:microsoft.com/office/officeart/2008/layout/LinedList"/>
    <dgm:cxn modelId="{E3C0FB81-96B8-437D-80E5-A7C7C233D4D8}" type="presParOf" srcId="{34F19584-0E86-4CC9-95B4-7BA872FD35E9}" destId="{10C8CA6A-0318-4BC4-AB98-A1B94F42D576}" srcOrd="0" destOrd="0" presId="urn:microsoft.com/office/officeart/2008/layout/LinedList"/>
    <dgm:cxn modelId="{CFF2772F-EAD9-4311-8F04-D87FA076DEBE}" type="presParOf" srcId="{34F19584-0E86-4CC9-95B4-7BA872FD35E9}" destId="{50C4E21A-318A-49DF-BA4F-EFFD58C32AC9}" srcOrd="1" destOrd="0" presId="urn:microsoft.com/office/officeart/2008/layout/LinedList"/>
    <dgm:cxn modelId="{65AAFD84-9AF5-45F2-A4D1-062A0FE0E7E4}" type="presParOf" srcId="{50C4E21A-318A-49DF-BA4F-EFFD58C32AC9}" destId="{E5B54814-9440-4E16-9740-41C800C19AF1}" srcOrd="0" destOrd="0" presId="urn:microsoft.com/office/officeart/2008/layout/LinedList"/>
    <dgm:cxn modelId="{EF2067C8-F334-4DE7-BEF9-A4B64248374B}" type="presParOf" srcId="{50C4E21A-318A-49DF-BA4F-EFFD58C32AC9}" destId="{338661F2-57F7-46E4-9F00-377E8343B102}" srcOrd="1" destOrd="0" presId="urn:microsoft.com/office/officeart/2008/layout/LinedList"/>
    <dgm:cxn modelId="{6613E4E0-257F-4CF6-A870-03F40394E913}" type="presParOf" srcId="{338661F2-57F7-46E4-9F00-377E8343B102}" destId="{15E6FDD7-CFDB-4961-914E-949568F67909}" srcOrd="0" destOrd="0" presId="urn:microsoft.com/office/officeart/2008/layout/LinedList"/>
    <dgm:cxn modelId="{531FC471-F817-41AB-B60D-AB0241FEDC2A}" type="presParOf" srcId="{338661F2-57F7-46E4-9F00-377E8343B102}" destId="{6206025B-2948-425C-BCCE-DF9825FBB7BB}" srcOrd="1" destOrd="0" presId="urn:microsoft.com/office/officeart/2008/layout/LinedList"/>
    <dgm:cxn modelId="{1E1E5563-3E40-4B51-B59F-4DCA213CA66F}" type="presParOf" srcId="{338661F2-57F7-46E4-9F00-377E8343B102}" destId="{82577DA1-989B-4473-A525-B34BFE3E1A83}" srcOrd="2" destOrd="0" presId="urn:microsoft.com/office/officeart/2008/layout/LinedList"/>
    <dgm:cxn modelId="{6E418517-AD18-44B4-9173-A6F477FA3F6D}" type="presParOf" srcId="{50C4E21A-318A-49DF-BA4F-EFFD58C32AC9}" destId="{5DC53BC1-794C-4507-B075-CF2B74F0E85F}" srcOrd="2" destOrd="0" presId="urn:microsoft.com/office/officeart/2008/layout/LinedList"/>
    <dgm:cxn modelId="{457712A0-3A8E-4312-96F8-9CA1B01CAF54}" type="presParOf" srcId="{50C4E21A-318A-49DF-BA4F-EFFD58C32AC9}" destId="{66D75475-0029-4678-A220-59E845ADBDBA}" srcOrd="3" destOrd="0" presId="urn:microsoft.com/office/officeart/2008/layout/LinedList"/>
    <dgm:cxn modelId="{B03A7C02-D1B6-4072-B337-3E23E1D090B8}" type="presParOf" srcId="{50C4E21A-318A-49DF-BA4F-EFFD58C32AC9}" destId="{A1FD145B-B5B7-4CCD-8555-258837435386}" srcOrd="4" destOrd="0" presId="urn:microsoft.com/office/officeart/2008/layout/LinedList"/>
    <dgm:cxn modelId="{FD899B81-CE2D-4409-A096-AF5836C72578}" type="presParOf" srcId="{A1FD145B-B5B7-4CCD-8555-258837435386}" destId="{0B7EB6B2-41DD-4AA7-9E78-AFDB9BBD6E0D}" srcOrd="0" destOrd="0" presId="urn:microsoft.com/office/officeart/2008/layout/LinedList"/>
    <dgm:cxn modelId="{4B73FDC8-2154-4922-BF58-171DE00167B6}" type="presParOf" srcId="{A1FD145B-B5B7-4CCD-8555-258837435386}" destId="{9CB9D34F-3207-47A1-A789-F0A51653DD1A}" srcOrd="1" destOrd="0" presId="urn:microsoft.com/office/officeart/2008/layout/LinedList"/>
    <dgm:cxn modelId="{FD57DAAA-672D-4B42-95B5-BB579AB4843A}" type="presParOf" srcId="{A1FD145B-B5B7-4CCD-8555-258837435386}" destId="{595213CE-71F5-49DB-8CBA-1ED9420E1851}" srcOrd="2" destOrd="0" presId="urn:microsoft.com/office/officeart/2008/layout/LinedList"/>
    <dgm:cxn modelId="{93A7F935-1BF3-4DC2-9AE1-BDE7546E50DD}" type="presParOf" srcId="{50C4E21A-318A-49DF-BA4F-EFFD58C32AC9}" destId="{BD564817-AE3E-4BD1-A99E-C8BA302CA879}" srcOrd="5" destOrd="0" presId="urn:microsoft.com/office/officeart/2008/layout/LinedList"/>
    <dgm:cxn modelId="{3A7FB6B3-5DAE-4A8D-9B4F-C636C09E3048}" type="presParOf" srcId="{50C4E21A-318A-49DF-BA4F-EFFD58C32AC9}" destId="{18878D93-7282-4E9C-B46F-121E0B942C93}" srcOrd="6" destOrd="0" presId="urn:microsoft.com/office/officeart/2008/layout/LinedList"/>
    <dgm:cxn modelId="{54E3D330-250B-48FC-A805-ADC1267EFB00}" type="presParOf" srcId="{50C4E21A-318A-49DF-BA4F-EFFD58C32AC9}" destId="{7A7D8C6C-D729-4B5B-A4A2-0BE10290CF8E}" srcOrd="7" destOrd="0" presId="urn:microsoft.com/office/officeart/2008/layout/LinedList"/>
    <dgm:cxn modelId="{58555658-2FFA-4F12-8D41-0E6FA34E922F}" type="presParOf" srcId="{7A7D8C6C-D729-4B5B-A4A2-0BE10290CF8E}" destId="{FC25B0FC-59D3-4984-8DEB-22C01EE13F51}" srcOrd="0" destOrd="0" presId="urn:microsoft.com/office/officeart/2008/layout/LinedList"/>
    <dgm:cxn modelId="{FA731784-6E95-4224-B4B5-CE6DADE7BB78}" type="presParOf" srcId="{7A7D8C6C-D729-4B5B-A4A2-0BE10290CF8E}" destId="{DE612AC9-07CF-46D6-98C8-C3DA4D00E768}" srcOrd="1" destOrd="0" presId="urn:microsoft.com/office/officeart/2008/layout/LinedList"/>
    <dgm:cxn modelId="{69097900-C173-4BCD-8B0F-1D029ACC27E4}" type="presParOf" srcId="{7A7D8C6C-D729-4B5B-A4A2-0BE10290CF8E}" destId="{83358E44-3B01-464C-9666-1B63D234EA46}" srcOrd="2" destOrd="0" presId="urn:microsoft.com/office/officeart/2008/layout/LinedList"/>
    <dgm:cxn modelId="{87EA95E9-14BF-4689-8B64-0CC1C7B91152}" type="presParOf" srcId="{50C4E21A-318A-49DF-BA4F-EFFD58C32AC9}" destId="{9B3FAE9B-2163-4102-9634-E945A3090EE4}" srcOrd="8" destOrd="0" presId="urn:microsoft.com/office/officeart/2008/layout/LinedList"/>
    <dgm:cxn modelId="{C670FC67-CC47-41EC-B869-0CB8E5E460DF}" type="presParOf" srcId="{50C4E21A-318A-49DF-BA4F-EFFD58C32AC9}" destId="{9E341823-2B0B-4D25-BF4A-0E6830FA015E}" srcOrd="9" destOrd="0" presId="urn:microsoft.com/office/officeart/2008/layout/LinedList"/>
    <dgm:cxn modelId="{4B04996B-4423-44BD-8A80-6472101EFE0B}" type="presParOf" srcId="{50C4E21A-318A-49DF-BA4F-EFFD58C32AC9}" destId="{3DADBE6C-50D7-4384-93AC-7693E4594B94}" srcOrd="10" destOrd="0" presId="urn:microsoft.com/office/officeart/2008/layout/LinedList"/>
    <dgm:cxn modelId="{DBCA6C95-DBF3-486A-922E-CBC43B3E5435}" type="presParOf" srcId="{3DADBE6C-50D7-4384-93AC-7693E4594B94}" destId="{DBD6005B-FED1-49D8-980C-A0155687B7CF}" srcOrd="0" destOrd="0" presId="urn:microsoft.com/office/officeart/2008/layout/LinedList"/>
    <dgm:cxn modelId="{2DEF4A29-F24D-4E07-A407-8DC35B619591}" type="presParOf" srcId="{3DADBE6C-50D7-4384-93AC-7693E4594B94}" destId="{4561C1BE-ED7D-452A-80BA-AD3E753D7BC0}" srcOrd="1" destOrd="0" presId="urn:microsoft.com/office/officeart/2008/layout/LinedList"/>
    <dgm:cxn modelId="{19F6E4DD-8419-4A11-97C0-12378C53704B}" type="presParOf" srcId="{3DADBE6C-50D7-4384-93AC-7693E4594B94}" destId="{24524D65-07B1-42AD-BF24-0F5697B108A5}" srcOrd="2" destOrd="0" presId="urn:microsoft.com/office/officeart/2008/layout/LinedList"/>
    <dgm:cxn modelId="{4F00135E-9EA8-480C-B739-D14B5C2E2269}" type="presParOf" srcId="{50C4E21A-318A-49DF-BA4F-EFFD58C32AC9}" destId="{929F12C6-6211-4009-9282-A744E756F724}" srcOrd="11" destOrd="0" presId="urn:microsoft.com/office/officeart/2008/layout/LinedList"/>
    <dgm:cxn modelId="{B87F8ABA-2384-4A6B-BEEE-3F41B4ED0148}" type="presParOf" srcId="{50C4E21A-318A-49DF-BA4F-EFFD58C32AC9}" destId="{77BCBD33-F445-4EC3-B5FB-D5CA9C060BBD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48F495F-6D30-45A3-B6C5-74FDD698BB8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ADB1B5D-8D18-4B57-88CC-45D9C4308FBB}">
      <dgm:prSet/>
      <dgm:spPr/>
      <dgm:t>
        <a:bodyPr/>
        <a:lstStyle/>
        <a:p>
          <a:r>
            <a:rPr lang="en-GB"/>
            <a:t>There is not any kind of payment for the platform owner.</a:t>
          </a:r>
          <a:endParaRPr lang="en-US"/>
        </a:p>
      </dgm:t>
    </dgm:pt>
    <dgm:pt modelId="{5604B0BC-C1DB-449F-BE59-381C8B76BA6B}" type="parTrans" cxnId="{1FFD329A-AFCD-4BF9-95C6-13B78D8FFED7}">
      <dgm:prSet/>
      <dgm:spPr/>
      <dgm:t>
        <a:bodyPr/>
        <a:lstStyle/>
        <a:p>
          <a:endParaRPr lang="en-US"/>
        </a:p>
      </dgm:t>
    </dgm:pt>
    <dgm:pt modelId="{7E645CFD-5AE5-405E-A694-9AAD9C9AE094}" type="sibTrans" cxnId="{1FFD329A-AFCD-4BF9-95C6-13B78D8FFED7}">
      <dgm:prSet/>
      <dgm:spPr/>
      <dgm:t>
        <a:bodyPr/>
        <a:lstStyle/>
        <a:p>
          <a:endParaRPr lang="en-US"/>
        </a:p>
      </dgm:t>
    </dgm:pt>
    <dgm:pt modelId="{7A713AE1-BE71-4D03-AC10-0E053F441500}">
      <dgm:prSet/>
      <dgm:spPr/>
      <dgm:t>
        <a:bodyPr/>
        <a:lstStyle/>
        <a:p>
          <a:r>
            <a:rPr lang="en-GB"/>
            <a:t>It is possible to contact the freelancer and pay cash after executing the service.</a:t>
          </a:r>
          <a:endParaRPr lang="en-US"/>
        </a:p>
      </dgm:t>
    </dgm:pt>
    <dgm:pt modelId="{41B85CD6-7448-4F2E-B362-1D522852A8F1}" type="parTrans" cxnId="{2A6E0596-6991-45E1-96E8-3515B6E54550}">
      <dgm:prSet/>
      <dgm:spPr/>
      <dgm:t>
        <a:bodyPr/>
        <a:lstStyle/>
        <a:p>
          <a:endParaRPr lang="en-US"/>
        </a:p>
      </dgm:t>
    </dgm:pt>
    <dgm:pt modelId="{30DE559B-27D2-4CAE-ADED-913E8F33D39B}" type="sibTrans" cxnId="{2A6E0596-6991-45E1-96E8-3515B6E54550}">
      <dgm:prSet/>
      <dgm:spPr/>
      <dgm:t>
        <a:bodyPr/>
        <a:lstStyle/>
        <a:p>
          <a:endParaRPr lang="en-US"/>
        </a:p>
      </dgm:t>
    </dgm:pt>
    <dgm:pt modelId="{19FCE6B1-E33A-4D63-ABD3-40D554F34212}">
      <dgm:prSet/>
      <dgm:spPr/>
      <dgm:t>
        <a:bodyPr/>
        <a:lstStyle/>
        <a:p>
          <a:r>
            <a:rPr lang="en-GB"/>
            <a:t>The platform produces huge user database which can be sold / create advanced API data system for commercials.</a:t>
          </a:r>
          <a:endParaRPr lang="en-US"/>
        </a:p>
      </dgm:t>
    </dgm:pt>
    <dgm:pt modelId="{BE0EB49D-C1DD-4A52-9BC4-518738EC24CE}" type="parTrans" cxnId="{4B9AD33F-97BA-4156-99C8-8FF2A1F78B1E}">
      <dgm:prSet/>
      <dgm:spPr/>
      <dgm:t>
        <a:bodyPr/>
        <a:lstStyle/>
        <a:p>
          <a:endParaRPr lang="en-US"/>
        </a:p>
      </dgm:t>
    </dgm:pt>
    <dgm:pt modelId="{49C1F874-C566-47FC-9960-54745BAE148E}" type="sibTrans" cxnId="{4B9AD33F-97BA-4156-99C8-8FF2A1F78B1E}">
      <dgm:prSet/>
      <dgm:spPr/>
      <dgm:t>
        <a:bodyPr/>
        <a:lstStyle/>
        <a:p>
          <a:endParaRPr lang="en-US"/>
        </a:p>
      </dgm:t>
    </dgm:pt>
    <dgm:pt modelId="{EEB9F2F4-1BE0-46E7-8CA3-798E44785DAE}" type="pres">
      <dgm:prSet presAssocID="{F48F495F-6D30-45A3-B6C5-74FDD698BB8D}" presName="root" presStyleCnt="0">
        <dgm:presLayoutVars>
          <dgm:dir/>
          <dgm:resizeHandles val="exact"/>
        </dgm:presLayoutVars>
      </dgm:prSet>
      <dgm:spPr/>
    </dgm:pt>
    <dgm:pt modelId="{47ABA5BD-E591-42FB-A0B9-C822D83711AE}" type="pres">
      <dgm:prSet presAssocID="{BADB1B5D-8D18-4B57-88CC-45D9C4308FBB}" presName="compNode" presStyleCnt="0"/>
      <dgm:spPr/>
    </dgm:pt>
    <dgm:pt modelId="{A2EB89CF-067A-4D25-84E3-395CD86EC61D}" type="pres">
      <dgm:prSet presAssocID="{BADB1B5D-8D18-4B57-88CC-45D9C4308FBB}" presName="bgRect" presStyleLbl="bgShp" presStyleIdx="0" presStyleCnt="3"/>
      <dgm:spPr/>
    </dgm:pt>
    <dgm:pt modelId="{A73798E4-08D6-49BA-883F-20B27D2B9D28}" type="pres">
      <dgm:prSet presAssocID="{BADB1B5D-8D18-4B57-88CC-45D9C4308FB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66B63D2E-55C2-4109-AF34-BB0D51FCAB89}" type="pres">
      <dgm:prSet presAssocID="{BADB1B5D-8D18-4B57-88CC-45D9C4308FBB}" presName="spaceRect" presStyleCnt="0"/>
      <dgm:spPr/>
    </dgm:pt>
    <dgm:pt modelId="{304AC4D2-EF04-4150-B445-743BE4016029}" type="pres">
      <dgm:prSet presAssocID="{BADB1B5D-8D18-4B57-88CC-45D9C4308FBB}" presName="parTx" presStyleLbl="revTx" presStyleIdx="0" presStyleCnt="3">
        <dgm:presLayoutVars>
          <dgm:chMax val="0"/>
          <dgm:chPref val="0"/>
        </dgm:presLayoutVars>
      </dgm:prSet>
      <dgm:spPr/>
    </dgm:pt>
    <dgm:pt modelId="{8C12FCEF-B988-4B81-AE34-72188C6D29D0}" type="pres">
      <dgm:prSet presAssocID="{7E645CFD-5AE5-405E-A694-9AAD9C9AE094}" presName="sibTrans" presStyleCnt="0"/>
      <dgm:spPr/>
    </dgm:pt>
    <dgm:pt modelId="{23444149-64EF-4D1E-BC0B-1C59BC7A8400}" type="pres">
      <dgm:prSet presAssocID="{7A713AE1-BE71-4D03-AC10-0E053F441500}" presName="compNode" presStyleCnt="0"/>
      <dgm:spPr/>
    </dgm:pt>
    <dgm:pt modelId="{8353C479-6D43-4C31-984D-EF408ACDF2E9}" type="pres">
      <dgm:prSet presAssocID="{7A713AE1-BE71-4D03-AC10-0E053F441500}" presName="bgRect" presStyleLbl="bgShp" presStyleIdx="1" presStyleCnt="3" custLinFactNeighborX="6685" custLinFactNeighborY="2161"/>
      <dgm:spPr/>
    </dgm:pt>
    <dgm:pt modelId="{608BE668-65A3-421C-9B3C-D525C09C99C6}" type="pres">
      <dgm:prSet presAssocID="{7A713AE1-BE71-4D03-AC10-0E053F44150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8505B2AE-6E7F-4B17-AD53-7512BE4B933F}" type="pres">
      <dgm:prSet presAssocID="{7A713AE1-BE71-4D03-AC10-0E053F441500}" presName="spaceRect" presStyleCnt="0"/>
      <dgm:spPr/>
    </dgm:pt>
    <dgm:pt modelId="{49C6659D-217C-4F3E-B319-51404B1E29CE}" type="pres">
      <dgm:prSet presAssocID="{7A713AE1-BE71-4D03-AC10-0E053F441500}" presName="parTx" presStyleLbl="revTx" presStyleIdx="1" presStyleCnt="3">
        <dgm:presLayoutVars>
          <dgm:chMax val="0"/>
          <dgm:chPref val="0"/>
        </dgm:presLayoutVars>
      </dgm:prSet>
      <dgm:spPr/>
    </dgm:pt>
    <dgm:pt modelId="{9EE3B68C-6932-47A0-B4AE-060E9A539821}" type="pres">
      <dgm:prSet presAssocID="{30DE559B-27D2-4CAE-ADED-913E8F33D39B}" presName="sibTrans" presStyleCnt="0"/>
      <dgm:spPr/>
    </dgm:pt>
    <dgm:pt modelId="{191EC964-E46E-46A3-B7A4-3148AF690972}" type="pres">
      <dgm:prSet presAssocID="{19FCE6B1-E33A-4D63-ABD3-40D554F34212}" presName="compNode" presStyleCnt="0"/>
      <dgm:spPr/>
    </dgm:pt>
    <dgm:pt modelId="{F1BD3244-054B-4259-A355-F295B0A0AC2E}" type="pres">
      <dgm:prSet presAssocID="{19FCE6B1-E33A-4D63-ABD3-40D554F34212}" presName="bgRect" presStyleLbl="bgShp" presStyleIdx="2" presStyleCnt="3"/>
      <dgm:spPr/>
    </dgm:pt>
    <dgm:pt modelId="{48A51161-593B-4EBF-8F3D-A8FEC909EF33}" type="pres">
      <dgm:prSet presAssocID="{19FCE6B1-E33A-4D63-ABD3-40D554F3421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B58C634-4791-4656-AE2A-86DB843C3AB5}" type="pres">
      <dgm:prSet presAssocID="{19FCE6B1-E33A-4D63-ABD3-40D554F34212}" presName="spaceRect" presStyleCnt="0"/>
      <dgm:spPr/>
    </dgm:pt>
    <dgm:pt modelId="{80DA1F6C-A22B-4282-A574-D22FDB9AA1F0}" type="pres">
      <dgm:prSet presAssocID="{19FCE6B1-E33A-4D63-ABD3-40D554F3421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84E1D0C-C2B9-4BFC-922A-4493E14A8287}" type="presOf" srcId="{19FCE6B1-E33A-4D63-ABD3-40D554F34212}" destId="{80DA1F6C-A22B-4282-A574-D22FDB9AA1F0}" srcOrd="0" destOrd="0" presId="urn:microsoft.com/office/officeart/2018/2/layout/IconVerticalSolidList"/>
    <dgm:cxn modelId="{4B9AD33F-97BA-4156-99C8-8FF2A1F78B1E}" srcId="{F48F495F-6D30-45A3-B6C5-74FDD698BB8D}" destId="{19FCE6B1-E33A-4D63-ABD3-40D554F34212}" srcOrd="2" destOrd="0" parTransId="{BE0EB49D-C1DD-4A52-9BC4-518738EC24CE}" sibTransId="{49C1F874-C566-47FC-9960-54745BAE148E}"/>
    <dgm:cxn modelId="{A8381B49-8471-4AD4-9B02-C98DCBB3652C}" type="presOf" srcId="{BADB1B5D-8D18-4B57-88CC-45D9C4308FBB}" destId="{304AC4D2-EF04-4150-B445-743BE4016029}" srcOrd="0" destOrd="0" presId="urn:microsoft.com/office/officeart/2018/2/layout/IconVerticalSolidList"/>
    <dgm:cxn modelId="{2A6E0596-6991-45E1-96E8-3515B6E54550}" srcId="{F48F495F-6D30-45A3-B6C5-74FDD698BB8D}" destId="{7A713AE1-BE71-4D03-AC10-0E053F441500}" srcOrd="1" destOrd="0" parTransId="{41B85CD6-7448-4F2E-B362-1D522852A8F1}" sibTransId="{30DE559B-27D2-4CAE-ADED-913E8F33D39B}"/>
    <dgm:cxn modelId="{9FB9C296-A4E3-43B8-9A90-36088A847372}" type="presOf" srcId="{7A713AE1-BE71-4D03-AC10-0E053F441500}" destId="{49C6659D-217C-4F3E-B319-51404B1E29CE}" srcOrd="0" destOrd="0" presId="urn:microsoft.com/office/officeart/2018/2/layout/IconVerticalSolidList"/>
    <dgm:cxn modelId="{1FFD329A-AFCD-4BF9-95C6-13B78D8FFED7}" srcId="{F48F495F-6D30-45A3-B6C5-74FDD698BB8D}" destId="{BADB1B5D-8D18-4B57-88CC-45D9C4308FBB}" srcOrd="0" destOrd="0" parTransId="{5604B0BC-C1DB-449F-BE59-381C8B76BA6B}" sibTransId="{7E645CFD-5AE5-405E-A694-9AAD9C9AE094}"/>
    <dgm:cxn modelId="{B5000AF3-C286-41F4-99FF-B6252DAB3254}" type="presOf" srcId="{F48F495F-6D30-45A3-B6C5-74FDD698BB8D}" destId="{EEB9F2F4-1BE0-46E7-8CA3-798E44785DAE}" srcOrd="0" destOrd="0" presId="urn:microsoft.com/office/officeart/2018/2/layout/IconVerticalSolidList"/>
    <dgm:cxn modelId="{E558C6D8-8AC2-4D1E-B997-4C747B2FBB5D}" type="presParOf" srcId="{EEB9F2F4-1BE0-46E7-8CA3-798E44785DAE}" destId="{47ABA5BD-E591-42FB-A0B9-C822D83711AE}" srcOrd="0" destOrd="0" presId="urn:microsoft.com/office/officeart/2018/2/layout/IconVerticalSolidList"/>
    <dgm:cxn modelId="{77043487-7B39-469C-A9C2-D6B9938D790A}" type="presParOf" srcId="{47ABA5BD-E591-42FB-A0B9-C822D83711AE}" destId="{A2EB89CF-067A-4D25-84E3-395CD86EC61D}" srcOrd="0" destOrd="0" presId="urn:microsoft.com/office/officeart/2018/2/layout/IconVerticalSolidList"/>
    <dgm:cxn modelId="{B05DD526-390C-4BCA-8192-4B7AF55F0199}" type="presParOf" srcId="{47ABA5BD-E591-42FB-A0B9-C822D83711AE}" destId="{A73798E4-08D6-49BA-883F-20B27D2B9D28}" srcOrd="1" destOrd="0" presId="urn:microsoft.com/office/officeart/2018/2/layout/IconVerticalSolidList"/>
    <dgm:cxn modelId="{780B037A-343D-40A4-9871-7EDD9A5C32FB}" type="presParOf" srcId="{47ABA5BD-E591-42FB-A0B9-C822D83711AE}" destId="{66B63D2E-55C2-4109-AF34-BB0D51FCAB89}" srcOrd="2" destOrd="0" presId="urn:microsoft.com/office/officeart/2018/2/layout/IconVerticalSolidList"/>
    <dgm:cxn modelId="{8A8C497B-AD1F-46F0-BEDC-06A9332A3145}" type="presParOf" srcId="{47ABA5BD-E591-42FB-A0B9-C822D83711AE}" destId="{304AC4D2-EF04-4150-B445-743BE4016029}" srcOrd="3" destOrd="0" presId="urn:microsoft.com/office/officeart/2018/2/layout/IconVerticalSolidList"/>
    <dgm:cxn modelId="{C4588DA9-45A8-4D2D-B143-3C47182020E1}" type="presParOf" srcId="{EEB9F2F4-1BE0-46E7-8CA3-798E44785DAE}" destId="{8C12FCEF-B988-4B81-AE34-72188C6D29D0}" srcOrd="1" destOrd="0" presId="urn:microsoft.com/office/officeart/2018/2/layout/IconVerticalSolidList"/>
    <dgm:cxn modelId="{E23AF4CC-E9A2-4907-9E59-7CDCA39494BC}" type="presParOf" srcId="{EEB9F2F4-1BE0-46E7-8CA3-798E44785DAE}" destId="{23444149-64EF-4D1E-BC0B-1C59BC7A8400}" srcOrd="2" destOrd="0" presId="urn:microsoft.com/office/officeart/2018/2/layout/IconVerticalSolidList"/>
    <dgm:cxn modelId="{F67D32A7-A93C-4FFB-913F-D7288E6AE7C6}" type="presParOf" srcId="{23444149-64EF-4D1E-BC0B-1C59BC7A8400}" destId="{8353C479-6D43-4C31-984D-EF408ACDF2E9}" srcOrd="0" destOrd="0" presId="urn:microsoft.com/office/officeart/2018/2/layout/IconVerticalSolidList"/>
    <dgm:cxn modelId="{F30A7F76-549C-4C5C-A68D-96C805B3C513}" type="presParOf" srcId="{23444149-64EF-4D1E-BC0B-1C59BC7A8400}" destId="{608BE668-65A3-421C-9B3C-D525C09C99C6}" srcOrd="1" destOrd="0" presId="urn:microsoft.com/office/officeart/2018/2/layout/IconVerticalSolidList"/>
    <dgm:cxn modelId="{2412512A-8E6D-43A3-9C66-A0920337F33D}" type="presParOf" srcId="{23444149-64EF-4D1E-BC0B-1C59BC7A8400}" destId="{8505B2AE-6E7F-4B17-AD53-7512BE4B933F}" srcOrd="2" destOrd="0" presId="urn:microsoft.com/office/officeart/2018/2/layout/IconVerticalSolidList"/>
    <dgm:cxn modelId="{D20B822B-2106-4B86-81D4-9900F4112094}" type="presParOf" srcId="{23444149-64EF-4D1E-BC0B-1C59BC7A8400}" destId="{49C6659D-217C-4F3E-B319-51404B1E29CE}" srcOrd="3" destOrd="0" presId="urn:microsoft.com/office/officeart/2018/2/layout/IconVerticalSolidList"/>
    <dgm:cxn modelId="{417099C4-812B-4648-A110-403668BACFF2}" type="presParOf" srcId="{EEB9F2F4-1BE0-46E7-8CA3-798E44785DAE}" destId="{9EE3B68C-6932-47A0-B4AE-060E9A539821}" srcOrd="3" destOrd="0" presId="urn:microsoft.com/office/officeart/2018/2/layout/IconVerticalSolidList"/>
    <dgm:cxn modelId="{B4B34140-DD40-43DE-808C-8CEEB1AE4BD6}" type="presParOf" srcId="{EEB9F2F4-1BE0-46E7-8CA3-798E44785DAE}" destId="{191EC964-E46E-46A3-B7A4-3148AF690972}" srcOrd="4" destOrd="0" presId="urn:microsoft.com/office/officeart/2018/2/layout/IconVerticalSolidList"/>
    <dgm:cxn modelId="{D34FE6AF-7CF3-4D0E-93DC-622835842248}" type="presParOf" srcId="{191EC964-E46E-46A3-B7A4-3148AF690972}" destId="{F1BD3244-054B-4259-A355-F295B0A0AC2E}" srcOrd="0" destOrd="0" presId="urn:microsoft.com/office/officeart/2018/2/layout/IconVerticalSolidList"/>
    <dgm:cxn modelId="{3E18BDC3-DC49-4C38-9445-E9229F456815}" type="presParOf" srcId="{191EC964-E46E-46A3-B7A4-3148AF690972}" destId="{48A51161-593B-4EBF-8F3D-A8FEC909EF33}" srcOrd="1" destOrd="0" presId="urn:microsoft.com/office/officeart/2018/2/layout/IconVerticalSolidList"/>
    <dgm:cxn modelId="{8781A7B1-93FD-42C8-A7F7-751B99A77E09}" type="presParOf" srcId="{191EC964-E46E-46A3-B7A4-3148AF690972}" destId="{1B58C634-4791-4656-AE2A-86DB843C3AB5}" srcOrd="2" destOrd="0" presId="urn:microsoft.com/office/officeart/2018/2/layout/IconVerticalSolidList"/>
    <dgm:cxn modelId="{CA0B837D-5494-476F-8BB8-559546CDF8C3}" type="presParOf" srcId="{191EC964-E46E-46A3-B7A4-3148AF690972}" destId="{80DA1F6C-A22B-4282-A574-D22FDB9AA1F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3E7F087-9C67-4084-8D6F-1558E119B596}" type="doc">
      <dgm:prSet loTypeId="urn:microsoft.com/office/officeart/2005/8/layout/chevron1" loCatId="process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8A0BF5F6-D762-4EEE-B153-28790BD8CB24}">
      <dgm:prSet/>
      <dgm:spPr/>
      <dgm:t>
        <a:bodyPr/>
        <a:lstStyle/>
        <a:p>
          <a:r>
            <a:rPr lang="en-GB"/>
            <a:t>The system shall be:</a:t>
          </a:r>
          <a:endParaRPr lang="en-US"/>
        </a:p>
      </dgm:t>
    </dgm:pt>
    <dgm:pt modelId="{435745B0-3394-4EC1-8799-912EE39B3291}" type="parTrans" cxnId="{D3EE21CF-94E6-47F0-BD2A-FC33AEFAB3C1}">
      <dgm:prSet/>
      <dgm:spPr/>
      <dgm:t>
        <a:bodyPr/>
        <a:lstStyle/>
        <a:p>
          <a:endParaRPr lang="en-US"/>
        </a:p>
      </dgm:t>
    </dgm:pt>
    <dgm:pt modelId="{7FBDB301-B459-4889-B8B9-D9C87D88E43F}" type="sibTrans" cxnId="{D3EE21CF-94E6-47F0-BD2A-FC33AEFAB3C1}">
      <dgm:prSet/>
      <dgm:spPr/>
      <dgm:t>
        <a:bodyPr/>
        <a:lstStyle/>
        <a:p>
          <a:endParaRPr lang="en-US"/>
        </a:p>
      </dgm:t>
    </dgm:pt>
    <dgm:pt modelId="{A36B07A3-37A1-474B-BBE0-BFAFBC3C7508}">
      <dgm:prSet/>
      <dgm:spPr/>
      <dgm:t>
        <a:bodyPr/>
        <a:lstStyle/>
        <a:p>
          <a:r>
            <a:rPr lang="en-GB"/>
            <a:t>Secure</a:t>
          </a:r>
          <a:endParaRPr lang="en-US"/>
        </a:p>
      </dgm:t>
    </dgm:pt>
    <dgm:pt modelId="{AE817301-0717-4CAE-AD0F-7624D70BFFE3}" type="parTrans" cxnId="{093FF428-33E4-48C6-A345-354453A36CE5}">
      <dgm:prSet/>
      <dgm:spPr/>
      <dgm:t>
        <a:bodyPr/>
        <a:lstStyle/>
        <a:p>
          <a:endParaRPr lang="en-US"/>
        </a:p>
      </dgm:t>
    </dgm:pt>
    <dgm:pt modelId="{A473CB3E-29EB-43BA-86AD-970E8321DD52}" type="sibTrans" cxnId="{093FF428-33E4-48C6-A345-354453A36CE5}">
      <dgm:prSet/>
      <dgm:spPr/>
      <dgm:t>
        <a:bodyPr/>
        <a:lstStyle/>
        <a:p>
          <a:endParaRPr lang="en-US"/>
        </a:p>
      </dgm:t>
    </dgm:pt>
    <dgm:pt modelId="{F81B284C-815F-47D7-BA3E-74B330E2BD4C}">
      <dgm:prSet/>
      <dgm:spPr/>
      <dgm:t>
        <a:bodyPr/>
        <a:lstStyle/>
        <a:p>
          <a:r>
            <a:rPr lang="en-GB" dirty="0"/>
            <a:t>Scalable &amp; maintainable </a:t>
          </a:r>
          <a:endParaRPr lang="en-US" dirty="0"/>
        </a:p>
      </dgm:t>
    </dgm:pt>
    <dgm:pt modelId="{F5743A61-B3A2-46F4-8DDD-3A9489622D89}" type="parTrans" cxnId="{E8F7517A-E6EA-4584-8019-E2F00A6DF1B7}">
      <dgm:prSet/>
      <dgm:spPr/>
      <dgm:t>
        <a:bodyPr/>
        <a:lstStyle/>
        <a:p>
          <a:endParaRPr lang="en-US"/>
        </a:p>
      </dgm:t>
    </dgm:pt>
    <dgm:pt modelId="{8236F289-40B2-43DF-AAC1-5F0366939691}" type="sibTrans" cxnId="{E8F7517A-E6EA-4584-8019-E2F00A6DF1B7}">
      <dgm:prSet/>
      <dgm:spPr/>
      <dgm:t>
        <a:bodyPr/>
        <a:lstStyle/>
        <a:p>
          <a:endParaRPr lang="en-US"/>
        </a:p>
      </dgm:t>
    </dgm:pt>
    <dgm:pt modelId="{C842D014-45D8-4082-BF39-D368AD00360D}">
      <dgm:prSet/>
      <dgm:spPr/>
      <dgm:t>
        <a:bodyPr/>
        <a:lstStyle/>
        <a:p>
          <a:r>
            <a:rPr lang="en-GB"/>
            <a:t>Available</a:t>
          </a:r>
          <a:endParaRPr lang="en-US"/>
        </a:p>
      </dgm:t>
    </dgm:pt>
    <dgm:pt modelId="{F42BCD77-806C-476C-909D-5DD70E740495}" type="parTrans" cxnId="{6F188FE9-4C82-4781-A0FF-2CBAB528B471}">
      <dgm:prSet/>
      <dgm:spPr/>
      <dgm:t>
        <a:bodyPr/>
        <a:lstStyle/>
        <a:p>
          <a:endParaRPr lang="en-US"/>
        </a:p>
      </dgm:t>
    </dgm:pt>
    <dgm:pt modelId="{2C8B91B6-F3E8-4908-95A7-C113BE289A09}" type="sibTrans" cxnId="{6F188FE9-4C82-4781-A0FF-2CBAB528B471}">
      <dgm:prSet/>
      <dgm:spPr/>
      <dgm:t>
        <a:bodyPr/>
        <a:lstStyle/>
        <a:p>
          <a:endParaRPr lang="en-US"/>
        </a:p>
      </dgm:t>
    </dgm:pt>
    <dgm:pt modelId="{386CBA08-457D-402A-A05F-9DBA43E903AA}">
      <dgm:prSet/>
      <dgm:spPr/>
      <dgm:t>
        <a:bodyPr/>
        <a:lstStyle/>
        <a:p>
          <a:r>
            <a:rPr lang="en-GB" dirty="0"/>
            <a:t>Responsive</a:t>
          </a:r>
          <a:endParaRPr lang="en-US" dirty="0"/>
        </a:p>
      </dgm:t>
    </dgm:pt>
    <dgm:pt modelId="{6726FF14-E685-4929-9A83-3822D9BB9518}" type="parTrans" cxnId="{1D8F6D8B-7E3F-4EAD-A486-54542E49668C}">
      <dgm:prSet/>
      <dgm:spPr/>
      <dgm:t>
        <a:bodyPr/>
        <a:lstStyle/>
        <a:p>
          <a:endParaRPr lang="en-US"/>
        </a:p>
      </dgm:t>
    </dgm:pt>
    <dgm:pt modelId="{C0080759-049D-4940-9437-226FB8407A3A}" type="sibTrans" cxnId="{1D8F6D8B-7E3F-4EAD-A486-54542E49668C}">
      <dgm:prSet/>
      <dgm:spPr/>
      <dgm:t>
        <a:bodyPr/>
        <a:lstStyle/>
        <a:p>
          <a:endParaRPr lang="en-US"/>
        </a:p>
      </dgm:t>
    </dgm:pt>
    <dgm:pt modelId="{77539A85-394C-4EE5-A509-05641C2900B4}">
      <dgm:prSet/>
      <dgm:spPr/>
      <dgm:t>
        <a:bodyPr/>
        <a:lstStyle/>
        <a:p>
          <a:r>
            <a:rPr lang="en-GB" dirty="0"/>
            <a:t>Cost-efficient </a:t>
          </a:r>
          <a:endParaRPr lang="en-US" dirty="0"/>
        </a:p>
      </dgm:t>
    </dgm:pt>
    <dgm:pt modelId="{CBC50991-8FCF-4D4D-8981-24762CC8F21C}" type="parTrans" cxnId="{A771FE23-3CD5-42FE-932B-67B30BD62795}">
      <dgm:prSet/>
      <dgm:spPr/>
      <dgm:t>
        <a:bodyPr/>
        <a:lstStyle/>
        <a:p>
          <a:endParaRPr lang="en-US"/>
        </a:p>
      </dgm:t>
    </dgm:pt>
    <dgm:pt modelId="{6DC8DF31-7C7F-486C-A4CD-FBE68F5C3586}" type="sibTrans" cxnId="{A771FE23-3CD5-42FE-932B-67B30BD62795}">
      <dgm:prSet/>
      <dgm:spPr/>
      <dgm:t>
        <a:bodyPr/>
        <a:lstStyle/>
        <a:p>
          <a:endParaRPr lang="en-US"/>
        </a:p>
      </dgm:t>
    </dgm:pt>
    <dgm:pt modelId="{5E404270-D9A1-4ACA-8F6C-3A0F24AF5803}" type="pres">
      <dgm:prSet presAssocID="{A3E7F087-9C67-4084-8D6F-1558E119B596}" presName="Name0" presStyleCnt="0">
        <dgm:presLayoutVars>
          <dgm:dir/>
          <dgm:animLvl val="lvl"/>
          <dgm:resizeHandles val="exact"/>
        </dgm:presLayoutVars>
      </dgm:prSet>
      <dgm:spPr/>
    </dgm:pt>
    <dgm:pt modelId="{A2BA9F71-D156-4EA2-AA4B-7B57740F208D}" type="pres">
      <dgm:prSet presAssocID="{8A0BF5F6-D762-4EEE-B153-28790BD8CB24}" presName="composite" presStyleCnt="0"/>
      <dgm:spPr/>
    </dgm:pt>
    <dgm:pt modelId="{A91AAE79-BF3E-4B26-B258-E67726A2C38A}" type="pres">
      <dgm:prSet presAssocID="{8A0BF5F6-D762-4EEE-B153-28790BD8CB24}" presName="parTx" presStyleLbl="node1" presStyleIdx="0" presStyleCnt="1">
        <dgm:presLayoutVars>
          <dgm:chMax val="0"/>
          <dgm:chPref val="0"/>
          <dgm:bulletEnabled val="1"/>
        </dgm:presLayoutVars>
      </dgm:prSet>
      <dgm:spPr/>
    </dgm:pt>
    <dgm:pt modelId="{D1EC9E07-56CF-478B-862C-0DF67D32A7BF}" type="pres">
      <dgm:prSet presAssocID="{8A0BF5F6-D762-4EEE-B153-28790BD8CB24}" presName="desTx" presStyleLbl="revTx" presStyleIdx="0" presStyleCnt="1">
        <dgm:presLayoutVars>
          <dgm:bulletEnabled val="1"/>
        </dgm:presLayoutVars>
      </dgm:prSet>
      <dgm:spPr/>
    </dgm:pt>
  </dgm:ptLst>
  <dgm:cxnLst>
    <dgm:cxn modelId="{A771FE23-3CD5-42FE-932B-67B30BD62795}" srcId="{8A0BF5F6-D762-4EEE-B153-28790BD8CB24}" destId="{77539A85-394C-4EE5-A509-05641C2900B4}" srcOrd="4" destOrd="0" parTransId="{CBC50991-8FCF-4D4D-8981-24762CC8F21C}" sibTransId="{6DC8DF31-7C7F-486C-A4CD-FBE68F5C3586}"/>
    <dgm:cxn modelId="{093FF428-33E4-48C6-A345-354453A36CE5}" srcId="{8A0BF5F6-D762-4EEE-B153-28790BD8CB24}" destId="{A36B07A3-37A1-474B-BBE0-BFAFBC3C7508}" srcOrd="0" destOrd="0" parTransId="{AE817301-0717-4CAE-AD0F-7624D70BFFE3}" sibTransId="{A473CB3E-29EB-43BA-86AD-970E8321DD52}"/>
    <dgm:cxn modelId="{DF809D34-4FA6-4D6D-AC1E-42A1DABEEA6A}" type="presOf" srcId="{F81B284C-815F-47D7-BA3E-74B330E2BD4C}" destId="{D1EC9E07-56CF-478B-862C-0DF67D32A7BF}" srcOrd="0" destOrd="1" presId="urn:microsoft.com/office/officeart/2005/8/layout/chevron1"/>
    <dgm:cxn modelId="{D8688D62-F6F3-4DE3-9E14-35CDBA7563CB}" type="presOf" srcId="{C842D014-45D8-4082-BF39-D368AD00360D}" destId="{D1EC9E07-56CF-478B-862C-0DF67D32A7BF}" srcOrd="0" destOrd="2" presId="urn:microsoft.com/office/officeart/2005/8/layout/chevron1"/>
    <dgm:cxn modelId="{046B8946-9B02-4202-9E20-E3A82F82B976}" type="presOf" srcId="{77539A85-394C-4EE5-A509-05641C2900B4}" destId="{D1EC9E07-56CF-478B-862C-0DF67D32A7BF}" srcOrd="0" destOrd="4" presId="urn:microsoft.com/office/officeart/2005/8/layout/chevron1"/>
    <dgm:cxn modelId="{E743EF69-AC45-4592-B2FC-CB38796A7AEF}" type="presOf" srcId="{8A0BF5F6-D762-4EEE-B153-28790BD8CB24}" destId="{A91AAE79-BF3E-4B26-B258-E67726A2C38A}" srcOrd="0" destOrd="0" presId="urn:microsoft.com/office/officeart/2005/8/layout/chevron1"/>
    <dgm:cxn modelId="{7904496D-B5C8-4651-85DD-AE6AD5D6A5FA}" type="presOf" srcId="{A3E7F087-9C67-4084-8D6F-1558E119B596}" destId="{5E404270-D9A1-4ACA-8F6C-3A0F24AF5803}" srcOrd="0" destOrd="0" presId="urn:microsoft.com/office/officeart/2005/8/layout/chevron1"/>
    <dgm:cxn modelId="{D3D8F470-21DC-43FD-9D38-4B6BC91C89FC}" type="presOf" srcId="{386CBA08-457D-402A-A05F-9DBA43E903AA}" destId="{D1EC9E07-56CF-478B-862C-0DF67D32A7BF}" srcOrd="0" destOrd="3" presId="urn:microsoft.com/office/officeart/2005/8/layout/chevron1"/>
    <dgm:cxn modelId="{03C24279-15D9-4CB2-AA55-BE4D7F0D22CE}" type="presOf" srcId="{A36B07A3-37A1-474B-BBE0-BFAFBC3C7508}" destId="{D1EC9E07-56CF-478B-862C-0DF67D32A7BF}" srcOrd="0" destOrd="0" presId="urn:microsoft.com/office/officeart/2005/8/layout/chevron1"/>
    <dgm:cxn modelId="{E8F7517A-E6EA-4584-8019-E2F00A6DF1B7}" srcId="{8A0BF5F6-D762-4EEE-B153-28790BD8CB24}" destId="{F81B284C-815F-47D7-BA3E-74B330E2BD4C}" srcOrd="1" destOrd="0" parTransId="{F5743A61-B3A2-46F4-8DDD-3A9489622D89}" sibTransId="{8236F289-40B2-43DF-AAC1-5F0366939691}"/>
    <dgm:cxn modelId="{1D8F6D8B-7E3F-4EAD-A486-54542E49668C}" srcId="{8A0BF5F6-D762-4EEE-B153-28790BD8CB24}" destId="{386CBA08-457D-402A-A05F-9DBA43E903AA}" srcOrd="3" destOrd="0" parTransId="{6726FF14-E685-4929-9A83-3822D9BB9518}" sibTransId="{C0080759-049D-4940-9437-226FB8407A3A}"/>
    <dgm:cxn modelId="{D3EE21CF-94E6-47F0-BD2A-FC33AEFAB3C1}" srcId="{A3E7F087-9C67-4084-8D6F-1558E119B596}" destId="{8A0BF5F6-D762-4EEE-B153-28790BD8CB24}" srcOrd="0" destOrd="0" parTransId="{435745B0-3394-4EC1-8799-912EE39B3291}" sibTransId="{7FBDB301-B459-4889-B8B9-D9C87D88E43F}"/>
    <dgm:cxn modelId="{6F188FE9-4C82-4781-A0FF-2CBAB528B471}" srcId="{8A0BF5F6-D762-4EEE-B153-28790BD8CB24}" destId="{C842D014-45D8-4082-BF39-D368AD00360D}" srcOrd="2" destOrd="0" parTransId="{F42BCD77-806C-476C-909D-5DD70E740495}" sibTransId="{2C8B91B6-F3E8-4908-95A7-C113BE289A09}"/>
    <dgm:cxn modelId="{A9FB57D7-2117-4B18-8E1B-C539BA791F97}" type="presParOf" srcId="{5E404270-D9A1-4ACA-8F6C-3A0F24AF5803}" destId="{A2BA9F71-D156-4EA2-AA4B-7B57740F208D}" srcOrd="0" destOrd="0" presId="urn:microsoft.com/office/officeart/2005/8/layout/chevron1"/>
    <dgm:cxn modelId="{07C9DF98-FE89-4DEB-8C3B-DDD5738D45A7}" type="presParOf" srcId="{A2BA9F71-D156-4EA2-AA4B-7B57740F208D}" destId="{A91AAE79-BF3E-4B26-B258-E67726A2C38A}" srcOrd="0" destOrd="0" presId="urn:microsoft.com/office/officeart/2005/8/layout/chevron1"/>
    <dgm:cxn modelId="{F64C2AA6-4DA5-4A59-BE6F-CA6796AE830B}" type="presParOf" srcId="{A2BA9F71-D156-4EA2-AA4B-7B57740F208D}" destId="{D1EC9E07-56CF-478B-862C-0DF67D32A7BF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EC07570-48C1-4056-A341-E5B5D0EB9D0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75D22BC-342B-46C0-A43C-313381727D90}">
      <dgm:prSet/>
      <dgm:spPr/>
      <dgm:t>
        <a:bodyPr/>
        <a:lstStyle/>
        <a:p>
          <a:r>
            <a:rPr lang="en-GB" dirty="0"/>
            <a:t>There are many technologies that need to work together and deploy / hosted in a website.</a:t>
          </a:r>
          <a:endParaRPr lang="en-US" dirty="0"/>
        </a:p>
      </dgm:t>
    </dgm:pt>
    <dgm:pt modelId="{DCE9D17B-67DC-43D4-88A2-A02A0558E2D4}" type="parTrans" cxnId="{0555A7F3-A87A-4A07-BD22-DECD9AEC621C}">
      <dgm:prSet/>
      <dgm:spPr/>
      <dgm:t>
        <a:bodyPr/>
        <a:lstStyle/>
        <a:p>
          <a:endParaRPr lang="en-US"/>
        </a:p>
      </dgm:t>
    </dgm:pt>
    <dgm:pt modelId="{6B80CCB3-817D-42C4-AAF7-FC9F64FDC469}" type="sibTrans" cxnId="{0555A7F3-A87A-4A07-BD22-DECD9AEC621C}">
      <dgm:prSet/>
      <dgm:spPr/>
      <dgm:t>
        <a:bodyPr/>
        <a:lstStyle/>
        <a:p>
          <a:endParaRPr lang="en-US"/>
        </a:p>
      </dgm:t>
    </dgm:pt>
    <dgm:pt modelId="{7B73442E-761A-4E0E-9382-2711949FF07C}">
      <dgm:prSet/>
      <dgm:spPr/>
      <dgm:t>
        <a:bodyPr/>
        <a:lstStyle/>
        <a:p>
          <a:r>
            <a:rPr lang="en-GB"/>
            <a:t>The platform works 24/7 with many users across the country</a:t>
          </a:r>
          <a:endParaRPr lang="en-US"/>
        </a:p>
      </dgm:t>
    </dgm:pt>
    <dgm:pt modelId="{C3E5FB8D-BF5A-466A-B2B5-C3DC4A7E7D65}" type="parTrans" cxnId="{8B1CC203-583D-4930-A76B-B699E647BFE7}">
      <dgm:prSet/>
      <dgm:spPr/>
      <dgm:t>
        <a:bodyPr/>
        <a:lstStyle/>
        <a:p>
          <a:endParaRPr lang="en-US"/>
        </a:p>
      </dgm:t>
    </dgm:pt>
    <dgm:pt modelId="{B098B7C6-FEF3-44E2-B96A-686EA6195D22}" type="sibTrans" cxnId="{8B1CC203-583D-4930-A76B-B699E647BFE7}">
      <dgm:prSet/>
      <dgm:spPr/>
      <dgm:t>
        <a:bodyPr/>
        <a:lstStyle/>
        <a:p>
          <a:endParaRPr lang="en-US"/>
        </a:p>
      </dgm:t>
    </dgm:pt>
    <dgm:pt modelId="{87DE702A-7C50-454A-BF0C-710A6738EB14}">
      <dgm:prSet/>
      <dgm:spPr/>
      <dgm:t>
        <a:bodyPr/>
        <a:lstStyle/>
        <a:p>
          <a:r>
            <a:rPr lang="en-GB"/>
            <a:t>The use of DOT framework is quite high ,, lot of research required for each system.</a:t>
          </a:r>
          <a:endParaRPr lang="en-US"/>
        </a:p>
      </dgm:t>
    </dgm:pt>
    <dgm:pt modelId="{667B858D-50DB-4C9B-9D96-65D80CE7750E}" type="parTrans" cxnId="{394FD75F-DA7E-4564-9687-68134CE04EE9}">
      <dgm:prSet/>
      <dgm:spPr/>
      <dgm:t>
        <a:bodyPr/>
        <a:lstStyle/>
        <a:p>
          <a:endParaRPr lang="en-US"/>
        </a:p>
      </dgm:t>
    </dgm:pt>
    <dgm:pt modelId="{6C541C86-7524-4467-AF0E-6D53428DC5A4}" type="sibTrans" cxnId="{394FD75F-DA7E-4564-9687-68134CE04EE9}">
      <dgm:prSet/>
      <dgm:spPr/>
      <dgm:t>
        <a:bodyPr/>
        <a:lstStyle/>
        <a:p>
          <a:endParaRPr lang="en-US"/>
        </a:p>
      </dgm:t>
    </dgm:pt>
    <dgm:pt modelId="{B2F2DA36-6292-49BE-90B9-5147571BCE41}">
      <dgm:prSet/>
      <dgm:spPr/>
      <dgm:t>
        <a:bodyPr/>
        <a:lstStyle/>
        <a:p>
          <a:r>
            <a:rPr lang="en-GB"/>
            <a:t>Usage of micro services per system &amp; implementation of security measurements and quality code</a:t>
          </a:r>
          <a:endParaRPr lang="en-US"/>
        </a:p>
      </dgm:t>
    </dgm:pt>
    <dgm:pt modelId="{BA505C57-8CD3-4582-B913-40C05B6BD2E9}" type="parTrans" cxnId="{42F2C372-6E38-424D-BB21-F037ED0BE207}">
      <dgm:prSet/>
      <dgm:spPr/>
      <dgm:t>
        <a:bodyPr/>
        <a:lstStyle/>
        <a:p>
          <a:endParaRPr lang="en-US"/>
        </a:p>
      </dgm:t>
    </dgm:pt>
    <dgm:pt modelId="{C321C553-4BA5-4175-940E-B8A0E8CB74A6}" type="sibTrans" cxnId="{42F2C372-6E38-424D-BB21-F037ED0BE207}">
      <dgm:prSet/>
      <dgm:spPr/>
      <dgm:t>
        <a:bodyPr/>
        <a:lstStyle/>
        <a:p>
          <a:endParaRPr lang="en-US"/>
        </a:p>
      </dgm:t>
    </dgm:pt>
    <dgm:pt modelId="{4947E77E-D841-4625-8AE8-1FEDDE218A07}" type="pres">
      <dgm:prSet presAssocID="{7EC07570-48C1-4056-A341-E5B5D0EB9D0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97C5262-3F3F-4980-B3E3-AE8790DCD954}" type="pres">
      <dgm:prSet presAssocID="{475D22BC-342B-46C0-A43C-313381727D90}" presName="hierRoot1" presStyleCnt="0"/>
      <dgm:spPr/>
    </dgm:pt>
    <dgm:pt modelId="{A2A032FE-24FB-4C10-A0E1-A8EBECC7F277}" type="pres">
      <dgm:prSet presAssocID="{475D22BC-342B-46C0-A43C-313381727D90}" presName="composite" presStyleCnt="0"/>
      <dgm:spPr/>
    </dgm:pt>
    <dgm:pt modelId="{95FAE759-4A35-4413-9C9E-6955928494DC}" type="pres">
      <dgm:prSet presAssocID="{475D22BC-342B-46C0-A43C-313381727D90}" presName="background" presStyleLbl="node0" presStyleIdx="0" presStyleCnt="4"/>
      <dgm:spPr/>
    </dgm:pt>
    <dgm:pt modelId="{567A18B4-A7A6-4BF2-84C0-F0DDE20D2A75}" type="pres">
      <dgm:prSet presAssocID="{475D22BC-342B-46C0-A43C-313381727D90}" presName="text" presStyleLbl="fgAcc0" presStyleIdx="0" presStyleCnt="4">
        <dgm:presLayoutVars>
          <dgm:chPref val="3"/>
        </dgm:presLayoutVars>
      </dgm:prSet>
      <dgm:spPr/>
    </dgm:pt>
    <dgm:pt modelId="{22079A40-A360-4538-81F2-B91B413F50A9}" type="pres">
      <dgm:prSet presAssocID="{475D22BC-342B-46C0-A43C-313381727D90}" presName="hierChild2" presStyleCnt="0"/>
      <dgm:spPr/>
    </dgm:pt>
    <dgm:pt modelId="{5F18A1C7-BCA2-48D9-AC26-62C3194B553F}" type="pres">
      <dgm:prSet presAssocID="{7B73442E-761A-4E0E-9382-2711949FF07C}" presName="hierRoot1" presStyleCnt="0"/>
      <dgm:spPr/>
    </dgm:pt>
    <dgm:pt modelId="{80BCC3F1-2905-4254-9D34-519A70FC2A99}" type="pres">
      <dgm:prSet presAssocID="{7B73442E-761A-4E0E-9382-2711949FF07C}" presName="composite" presStyleCnt="0"/>
      <dgm:spPr/>
    </dgm:pt>
    <dgm:pt modelId="{565D5810-86BA-4D2F-8890-CB3829C796C3}" type="pres">
      <dgm:prSet presAssocID="{7B73442E-761A-4E0E-9382-2711949FF07C}" presName="background" presStyleLbl="node0" presStyleIdx="1" presStyleCnt="4"/>
      <dgm:spPr/>
    </dgm:pt>
    <dgm:pt modelId="{D5054141-EE78-499C-A881-A273FA9AD213}" type="pres">
      <dgm:prSet presAssocID="{7B73442E-761A-4E0E-9382-2711949FF07C}" presName="text" presStyleLbl="fgAcc0" presStyleIdx="1" presStyleCnt="4">
        <dgm:presLayoutVars>
          <dgm:chPref val="3"/>
        </dgm:presLayoutVars>
      </dgm:prSet>
      <dgm:spPr/>
    </dgm:pt>
    <dgm:pt modelId="{C932F081-9A19-4223-ADEF-21AAB06F8C36}" type="pres">
      <dgm:prSet presAssocID="{7B73442E-761A-4E0E-9382-2711949FF07C}" presName="hierChild2" presStyleCnt="0"/>
      <dgm:spPr/>
    </dgm:pt>
    <dgm:pt modelId="{23FEE015-0F09-4447-A743-1A284663CF46}" type="pres">
      <dgm:prSet presAssocID="{87DE702A-7C50-454A-BF0C-710A6738EB14}" presName="hierRoot1" presStyleCnt="0"/>
      <dgm:spPr/>
    </dgm:pt>
    <dgm:pt modelId="{584A8048-3512-45A0-AFC9-0FC8675E0BA8}" type="pres">
      <dgm:prSet presAssocID="{87DE702A-7C50-454A-BF0C-710A6738EB14}" presName="composite" presStyleCnt="0"/>
      <dgm:spPr/>
    </dgm:pt>
    <dgm:pt modelId="{DA509E82-C632-44F6-87D2-040181A546F8}" type="pres">
      <dgm:prSet presAssocID="{87DE702A-7C50-454A-BF0C-710A6738EB14}" presName="background" presStyleLbl="node0" presStyleIdx="2" presStyleCnt="4"/>
      <dgm:spPr/>
    </dgm:pt>
    <dgm:pt modelId="{4B2F3522-7003-46A6-9046-B84C4D727BC8}" type="pres">
      <dgm:prSet presAssocID="{87DE702A-7C50-454A-BF0C-710A6738EB14}" presName="text" presStyleLbl="fgAcc0" presStyleIdx="2" presStyleCnt="4">
        <dgm:presLayoutVars>
          <dgm:chPref val="3"/>
        </dgm:presLayoutVars>
      </dgm:prSet>
      <dgm:spPr/>
    </dgm:pt>
    <dgm:pt modelId="{8D24FAAC-7AEB-459F-A13D-8BE63E1CAB0F}" type="pres">
      <dgm:prSet presAssocID="{87DE702A-7C50-454A-BF0C-710A6738EB14}" presName="hierChild2" presStyleCnt="0"/>
      <dgm:spPr/>
    </dgm:pt>
    <dgm:pt modelId="{A544D23B-BDAE-4334-A50D-BDA03DEC0125}" type="pres">
      <dgm:prSet presAssocID="{B2F2DA36-6292-49BE-90B9-5147571BCE41}" presName="hierRoot1" presStyleCnt="0"/>
      <dgm:spPr/>
    </dgm:pt>
    <dgm:pt modelId="{146A8C5B-F057-4594-AABA-D1368DB9E843}" type="pres">
      <dgm:prSet presAssocID="{B2F2DA36-6292-49BE-90B9-5147571BCE41}" presName="composite" presStyleCnt="0"/>
      <dgm:spPr/>
    </dgm:pt>
    <dgm:pt modelId="{797FC92B-626C-4E99-9FCB-FECDB6CDAA53}" type="pres">
      <dgm:prSet presAssocID="{B2F2DA36-6292-49BE-90B9-5147571BCE41}" presName="background" presStyleLbl="node0" presStyleIdx="3" presStyleCnt="4"/>
      <dgm:spPr/>
    </dgm:pt>
    <dgm:pt modelId="{C1802898-B908-459A-B450-7481457E88CF}" type="pres">
      <dgm:prSet presAssocID="{B2F2DA36-6292-49BE-90B9-5147571BCE41}" presName="text" presStyleLbl="fgAcc0" presStyleIdx="3" presStyleCnt="4">
        <dgm:presLayoutVars>
          <dgm:chPref val="3"/>
        </dgm:presLayoutVars>
      </dgm:prSet>
      <dgm:spPr/>
    </dgm:pt>
    <dgm:pt modelId="{166C0780-6085-4F3C-847F-1C66C9614B8F}" type="pres">
      <dgm:prSet presAssocID="{B2F2DA36-6292-49BE-90B9-5147571BCE41}" presName="hierChild2" presStyleCnt="0"/>
      <dgm:spPr/>
    </dgm:pt>
  </dgm:ptLst>
  <dgm:cxnLst>
    <dgm:cxn modelId="{8B1CC203-583D-4930-A76B-B699E647BFE7}" srcId="{7EC07570-48C1-4056-A341-E5B5D0EB9D04}" destId="{7B73442E-761A-4E0E-9382-2711949FF07C}" srcOrd="1" destOrd="0" parTransId="{C3E5FB8D-BF5A-466A-B2B5-C3DC4A7E7D65}" sibTransId="{B098B7C6-FEF3-44E2-B96A-686EA6195D22}"/>
    <dgm:cxn modelId="{AC05FE1D-121A-4426-B6F6-B49988135C67}" type="presOf" srcId="{87DE702A-7C50-454A-BF0C-710A6738EB14}" destId="{4B2F3522-7003-46A6-9046-B84C4D727BC8}" srcOrd="0" destOrd="0" presId="urn:microsoft.com/office/officeart/2005/8/layout/hierarchy1"/>
    <dgm:cxn modelId="{D211EB23-4D41-4917-854E-A126B7C7C5C1}" type="presOf" srcId="{475D22BC-342B-46C0-A43C-313381727D90}" destId="{567A18B4-A7A6-4BF2-84C0-F0DDE20D2A75}" srcOrd="0" destOrd="0" presId="urn:microsoft.com/office/officeart/2005/8/layout/hierarchy1"/>
    <dgm:cxn modelId="{F0E9252D-4C56-4D8A-B425-02276DDCA8F1}" type="presOf" srcId="{7EC07570-48C1-4056-A341-E5B5D0EB9D04}" destId="{4947E77E-D841-4625-8AE8-1FEDDE218A07}" srcOrd="0" destOrd="0" presId="urn:microsoft.com/office/officeart/2005/8/layout/hierarchy1"/>
    <dgm:cxn modelId="{394FD75F-DA7E-4564-9687-68134CE04EE9}" srcId="{7EC07570-48C1-4056-A341-E5B5D0EB9D04}" destId="{87DE702A-7C50-454A-BF0C-710A6738EB14}" srcOrd="2" destOrd="0" parTransId="{667B858D-50DB-4C9B-9D96-65D80CE7750E}" sibTransId="{6C541C86-7524-4467-AF0E-6D53428DC5A4}"/>
    <dgm:cxn modelId="{42F2C372-6E38-424D-BB21-F037ED0BE207}" srcId="{7EC07570-48C1-4056-A341-E5B5D0EB9D04}" destId="{B2F2DA36-6292-49BE-90B9-5147571BCE41}" srcOrd="3" destOrd="0" parTransId="{BA505C57-8CD3-4582-B913-40C05B6BD2E9}" sibTransId="{C321C553-4BA5-4175-940E-B8A0E8CB74A6}"/>
    <dgm:cxn modelId="{026499B5-1481-4165-92D5-5F656E7CD165}" type="presOf" srcId="{7B73442E-761A-4E0E-9382-2711949FF07C}" destId="{D5054141-EE78-499C-A881-A273FA9AD213}" srcOrd="0" destOrd="0" presId="urn:microsoft.com/office/officeart/2005/8/layout/hierarchy1"/>
    <dgm:cxn modelId="{E9D105EC-21CD-4ED6-B64B-4A0697E607DE}" type="presOf" srcId="{B2F2DA36-6292-49BE-90B9-5147571BCE41}" destId="{C1802898-B908-459A-B450-7481457E88CF}" srcOrd="0" destOrd="0" presId="urn:microsoft.com/office/officeart/2005/8/layout/hierarchy1"/>
    <dgm:cxn modelId="{0555A7F3-A87A-4A07-BD22-DECD9AEC621C}" srcId="{7EC07570-48C1-4056-A341-E5B5D0EB9D04}" destId="{475D22BC-342B-46C0-A43C-313381727D90}" srcOrd="0" destOrd="0" parTransId="{DCE9D17B-67DC-43D4-88A2-A02A0558E2D4}" sibTransId="{6B80CCB3-817D-42C4-AAF7-FC9F64FDC469}"/>
    <dgm:cxn modelId="{06E8B5C0-C133-4D28-9D97-018C148117BE}" type="presParOf" srcId="{4947E77E-D841-4625-8AE8-1FEDDE218A07}" destId="{197C5262-3F3F-4980-B3E3-AE8790DCD954}" srcOrd="0" destOrd="0" presId="urn:microsoft.com/office/officeart/2005/8/layout/hierarchy1"/>
    <dgm:cxn modelId="{C1E6AD1C-30B8-48C1-9FE6-270038324D36}" type="presParOf" srcId="{197C5262-3F3F-4980-B3E3-AE8790DCD954}" destId="{A2A032FE-24FB-4C10-A0E1-A8EBECC7F277}" srcOrd="0" destOrd="0" presId="urn:microsoft.com/office/officeart/2005/8/layout/hierarchy1"/>
    <dgm:cxn modelId="{AE382B33-1138-439B-AC1F-79D5003F3293}" type="presParOf" srcId="{A2A032FE-24FB-4C10-A0E1-A8EBECC7F277}" destId="{95FAE759-4A35-4413-9C9E-6955928494DC}" srcOrd="0" destOrd="0" presId="urn:microsoft.com/office/officeart/2005/8/layout/hierarchy1"/>
    <dgm:cxn modelId="{2B39CC04-EB59-4BF1-93A0-3DBE87EE0C15}" type="presParOf" srcId="{A2A032FE-24FB-4C10-A0E1-A8EBECC7F277}" destId="{567A18B4-A7A6-4BF2-84C0-F0DDE20D2A75}" srcOrd="1" destOrd="0" presId="urn:microsoft.com/office/officeart/2005/8/layout/hierarchy1"/>
    <dgm:cxn modelId="{AE1DD613-56C9-40C3-8363-733686DF0BCE}" type="presParOf" srcId="{197C5262-3F3F-4980-B3E3-AE8790DCD954}" destId="{22079A40-A360-4538-81F2-B91B413F50A9}" srcOrd="1" destOrd="0" presId="urn:microsoft.com/office/officeart/2005/8/layout/hierarchy1"/>
    <dgm:cxn modelId="{C2AF3856-1F56-4FC0-885E-D16D1DF84CF7}" type="presParOf" srcId="{4947E77E-D841-4625-8AE8-1FEDDE218A07}" destId="{5F18A1C7-BCA2-48D9-AC26-62C3194B553F}" srcOrd="1" destOrd="0" presId="urn:microsoft.com/office/officeart/2005/8/layout/hierarchy1"/>
    <dgm:cxn modelId="{7FD882B3-567C-45B6-A551-F9BC57FAE8F7}" type="presParOf" srcId="{5F18A1C7-BCA2-48D9-AC26-62C3194B553F}" destId="{80BCC3F1-2905-4254-9D34-519A70FC2A99}" srcOrd="0" destOrd="0" presId="urn:microsoft.com/office/officeart/2005/8/layout/hierarchy1"/>
    <dgm:cxn modelId="{FC9BB497-A3AA-483E-A061-FEE4869C13A4}" type="presParOf" srcId="{80BCC3F1-2905-4254-9D34-519A70FC2A99}" destId="{565D5810-86BA-4D2F-8890-CB3829C796C3}" srcOrd="0" destOrd="0" presId="urn:microsoft.com/office/officeart/2005/8/layout/hierarchy1"/>
    <dgm:cxn modelId="{81D1D43B-63CF-42D5-9329-F5512DBA2D13}" type="presParOf" srcId="{80BCC3F1-2905-4254-9D34-519A70FC2A99}" destId="{D5054141-EE78-499C-A881-A273FA9AD213}" srcOrd="1" destOrd="0" presId="urn:microsoft.com/office/officeart/2005/8/layout/hierarchy1"/>
    <dgm:cxn modelId="{5A896979-CCC9-4183-A9B6-F32E67C131C6}" type="presParOf" srcId="{5F18A1C7-BCA2-48D9-AC26-62C3194B553F}" destId="{C932F081-9A19-4223-ADEF-21AAB06F8C36}" srcOrd="1" destOrd="0" presId="urn:microsoft.com/office/officeart/2005/8/layout/hierarchy1"/>
    <dgm:cxn modelId="{B8715BFA-B66B-4A26-B008-DA9709C11991}" type="presParOf" srcId="{4947E77E-D841-4625-8AE8-1FEDDE218A07}" destId="{23FEE015-0F09-4447-A743-1A284663CF46}" srcOrd="2" destOrd="0" presId="urn:microsoft.com/office/officeart/2005/8/layout/hierarchy1"/>
    <dgm:cxn modelId="{A6A97810-047B-451C-B8CF-9AE9CEB84CB8}" type="presParOf" srcId="{23FEE015-0F09-4447-A743-1A284663CF46}" destId="{584A8048-3512-45A0-AFC9-0FC8675E0BA8}" srcOrd="0" destOrd="0" presId="urn:microsoft.com/office/officeart/2005/8/layout/hierarchy1"/>
    <dgm:cxn modelId="{B0641A36-8E9E-43E2-BF79-4CED0E1B1FE0}" type="presParOf" srcId="{584A8048-3512-45A0-AFC9-0FC8675E0BA8}" destId="{DA509E82-C632-44F6-87D2-040181A546F8}" srcOrd="0" destOrd="0" presId="urn:microsoft.com/office/officeart/2005/8/layout/hierarchy1"/>
    <dgm:cxn modelId="{2E8D0708-63B2-4E0E-8495-9C2FF14DC488}" type="presParOf" srcId="{584A8048-3512-45A0-AFC9-0FC8675E0BA8}" destId="{4B2F3522-7003-46A6-9046-B84C4D727BC8}" srcOrd="1" destOrd="0" presId="urn:microsoft.com/office/officeart/2005/8/layout/hierarchy1"/>
    <dgm:cxn modelId="{3032A7AE-46E5-407A-B39F-397D98850545}" type="presParOf" srcId="{23FEE015-0F09-4447-A743-1A284663CF46}" destId="{8D24FAAC-7AEB-459F-A13D-8BE63E1CAB0F}" srcOrd="1" destOrd="0" presId="urn:microsoft.com/office/officeart/2005/8/layout/hierarchy1"/>
    <dgm:cxn modelId="{07771AEA-F62C-4115-AEFC-5CDDAA3D2AF5}" type="presParOf" srcId="{4947E77E-D841-4625-8AE8-1FEDDE218A07}" destId="{A544D23B-BDAE-4334-A50D-BDA03DEC0125}" srcOrd="3" destOrd="0" presId="urn:microsoft.com/office/officeart/2005/8/layout/hierarchy1"/>
    <dgm:cxn modelId="{B5AAF2AA-8E82-4227-8E7F-AFF0CFB9CDCD}" type="presParOf" srcId="{A544D23B-BDAE-4334-A50D-BDA03DEC0125}" destId="{146A8C5B-F057-4594-AABA-D1368DB9E843}" srcOrd="0" destOrd="0" presId="urn:microsoft.com/office/officeart/2005/8/layout/hierarchy1"/>
    <dgm:cxn modelId="{CE9A820B-21C9-4BC1-99D5-7EAE94B86066}" type="presParOf" srcId="{146A8C5B-F057-4594-AABA-D1368DB9E843}" destId="{797FC92B-626C-4E99-9FCB-FECDB6CDAA53}" srcOrd="0" destOrd="0" presId="urn:microsoft.com/office/officeart/2005/8/layout/hierarchy1"/>
    <dgm:cxn modelId="{8371D77A-D733-43E2-82F6-C4A62D493A8E}" type="presParOf" srcId="{146A8C5B-F057-4594-AABA-D1368DB9E843}" destId="{C1802898-B908-459A-B450-7481457E88CF}" srcOrd="1" destOrd="0" presId="urn:microsoft.com/office/officeart/2005/8/layout/hierarchy1"/>
    <dgm:cxn modelId="{A7D2046D-BC59-4586-A9AD-F8FC1A1EF525}" type="presParOf" srcId="{A544D23B-BDAE-4334-A50D-BDA03DEC0125}" destId="{166C0780-6085-4F3C-847F-1C66C9614B8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25DDAA-A63F-4835-9189-31F986E54C2A}">
      <dsp:nvSpPr>
        <dsp:cNvPr id="0" name=""/>
        <dsp:cNvSpPr/>
      </dsp:nvSpPr>
      <dsp:spPr>
        <a:xfrm>
          <a:off x="0" y="78759"/>
          <a:ext cx="6586489" cy="11536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Most popular platform used is Instagram to reach/provide freelancing online.</a:t>
          </a:r>
          <a:endParaRPr lang="en-US" sz="2900" kern="1200" dirty="0"/>
        </a:p>
      </dsp:txBody>
      <dsp:txXfrm>
        <a:off x="56315" y="135074"/>
        <a:ext cx="6473859" cy="1040990"/>
      </dsp:txXfrm>
    </dsp:sp>
    <dsp:sp modelId="{C2EFF7F7-E9F1-4F35-85D7-9FFFD9DB24F2}">
      <dsp:nvSpPr>
        <dsp:cNvPr id="0" name=""/>
        <dsp:cNvSpPr/>
      </dsp:nvSpPr>
      <dsp:spPr>
        <a:xfrm>
          <a:off x="0" y="1297237"/>
          <a:ext cx="6586489" cy="1153620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/>
            <a:t>Small segment of people go in person to search for services.</a:t>
          </a:r>
          <a:endParaRPr lang="en-US" sz="2900" kern="1200"/>
        </a:p>
      </dsp:txBody>
      <dsp:txXfrm>
        <a:off x="56315" y="1353552"/>
        <a:ext cx="6473859" cy="1040990"/>
      </dsp:txXfrm>
    </dsp:sp>
    <dsp:sp modelId="{3385D146-CD57-4B0A-A361-8123CAE24C01}">
      <dsp:nvSpPr>
        <dsp:cNvPr id="0" name=""/>
        <dsp:cNvSpPr/>
      </dsp:nvSpPr>
      <dsp:spPr>
        <a:xfrm>
          <a:off x="0" y="2553039"/>
          <a:ext cx="6586489" cy="115362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Small segment provide services (ex. car washer waiting people at park).</a:t>
          </a:r>
          <a:endParaRPr lang="en-US" sz="2900" kern="1200" dirty="0"/>
        </a:p>
      </dsp:txBody>
      <dsp:txXfrm>
        <a:off x="56315" y="2609354"/>
        <a:ext cx="6473859" cy="10409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FDA95E-0C96-482B-8AC5-DD28193411D0}">
      <dsp:nvSpPr>
        <dsp:cNvPr id="0" name=""/>
        <dsp:cNvSpPr/>
      </dsp:nvSpPr>
      <dsp:spPr>
        <a:xfrm>
          <a:off x="0" y="0"/>
          <a:ext cx="5409590" cy="165414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U</a:t>
          </a:r>
          <a:r>
            <a:rPr lang="en-GB" sz="3200" b="0" i="0" kern="1200" dirty="0"/>
            <a:t>nification, a</a:t>
          </a:r>
          <a:r>
            <a:rPr lang="en-GB" sz="3200" kern="1200" dirty="0"/>
            <a:t>lways clear where to find certain services.</a:t>
          </a:r>
          <a:endParaRPr lang="en-US" sz="3200" kern="1200" dirty="0"/>
        </a:p>
      </dsp:txBody>
      <dsp:txXfrm>
        <a:off x="48448" y="48448"/>
        <a:ext cx="3624634" cy="1557253"/>
      </dsp:txXfrm>
    </dsp:sp>
    <dsp:sp modelId="{AA00C4AE-AA69-4634-8749-18CDE08A9E5C}">
      <dsp:nvSpPr>
        <dsp:cNvPr id="0" name=""/>
        <dsp:cNvSpPr/>
      </dsp:nvSpPr>
      <dsp:spPr>
        <a:xfrm>
          <a:off x="477316" y="1929841"/>
          <a:ext cx="5409590" cy="1654149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No need to go in person looking for services.</a:t>
          </a:r>
          <a:endParaRPr lang="en-US" sz="3200" kern="1200" dirty="0"/>
        </a:p>
      </dsp:txBody>
      <dsp:txXfrm>
        <a:off x="525764" y="1978289"/>
        <a:ext cx="3760180" cy="1557253"/>
      </dsp:txXfrm>
    </dsp:sp>
    <dsp:sp modelId="{E7CAD9D3-7369-421E-91CA-C0F7B1591071}">
      <dsp:nvSpPr>
        <dsp:cNvPr id="0" name=""/>
        <dsp:cNvSpPr/>
      </dsp:nvSpPr>
      <dsp:spPr>
        <a:xfrm>
          <a:off x="954633" y="3859682"/>
          <a:ext cx="5409590" cy="1654149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Support the bigger segment of non-employed graduate to provide their services easily.</a:t>
          </a:r>
          <a:endParaRPr lang="en-US" sz="2400" kern="1200" dirty="0"/>
        </a:p>
      </dsp:txBody>
      <dsp:txXfrm>
        <a:off x="1003081" y="3908130"/>
        <a:ext cx="3760180" cy="1557253"/>
      </dsp:txXfrm>
    </dsp:sp>
    <dsp:sp modelId="{22A576AD-4752-4DF5-8565-0627186A3F52}">
      <dsp:nvSpPr>
        <dsp:cNvPr id="0" name=""/>
        <dsp:cNvSpPr/>
      </dsp:nvSpPr>
      <dsp:spPr>
        <a:xfrm>
          <a:off x="4334393" y="1254396"/>
          <a:ext cx="1075197" cy="107519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576312" y="1254396"/>
        <a:ext cx="591359" cy="809086"/>
      </dsp:txXfrm>
    </dsp:sp>
    <dsp:sp modelId="{07AA8597-E11A-49BD-A14B-4F26ACA9A6A0}">
      <dsp:nvSpPr>
        <dsp:cNvPr id="0" name=""/>
        <dsp:cNvSpPr/>
      </dsp:nvSpPr>
      <dsp:spPr>
        <a:xfrm>
          <a:off x="4811709" y="3173210"/>
          <a:ext cx="1075197" cy="107519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053628" y="3173210"/>
        <a:ext cx="591359" cy="8090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531B35-DD72-44C2-A79E-FA8DF682A8D5}">
      <dsp:nvSpPr>
        <dsp:cNvPr id="0" name=""/>
        <dsp:cNvSpPr/>
      </dsp:nvSpPr>
      <dsp:spPr>
        <a:xfrm>
          <a:off x="0" y="0"/>
          <a:ext cx="1097124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C8CA6A-0318-4BC4-AB98-A1B94F42D576}">
      <dsp:nvSpPr>
        <dsp:cNvPr id="0" name=""/>
        <dsp:cNvSpPr/>
      </dsp:nvSpPr>
      <dsp:spPr>
        <a:xfrm>
          <a:off x="0" y="0"/>
          <a:ext cx="2194249" cy="4667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t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400" kern="1200" dirty="0"/>
        </a:p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400" kern="1200" dirty="0"/>
            <a:t>4 ROLES</a:t>
          </a:r>
          <a:endParaRPr lang="en-US" sz="5400" kern="1200" dirty="0"/>
        </a:p>
      </dsp:txBody>
      <dsp:txXfrm>
        <a:off x="0" y="0"/>
        <a:ext cx="2194249" cy="4667250"/>
      </dsp:txXfrm>
    </dsp:sp>
    <dsp:sp modelId="{6206025B-2948-425C-BCCE-DF9825FBB7BB}">
      <dsp:nvSpPr>
        <dsp:cNvPr id="0" name=""/>
        <dsp:cNvSpPr/>
      </dsp:nvSpPr>
      <dsp:spPr>
        <a:xfrm>
          <a:off x="2358817" y="54865"/>
          <a:ext cx="8612427" cy="1097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>
              <a:solidFill>
                <a:srgbClr val="FF0000"/>
              </a:solidFill>
            </a:rPr>
            <a:t>Admin</a:t>
          </a:r>
          <a:r>
            <a:rPr lang="en-GB" sz="3000" kern="1200" dirty="0"/>
            <a:t> – Full access &amp; platform configuration &amp; overview insights</a:t>
          </a:r>
          <a:endParaRPr lang="en-US" sz="3000" kern="1200" dirty="0"/>
        </a:p>
      </dsp:txBody>
      <dsp:txXfrm>
        <a:off x="2358817" y="54865"/>
        <a:ext cx="8612427" cy="1097305"/>
      </dsp:txXfrm>
    </dsp:sp>
    <dsp:sp modelId="{5DC53BC1-794C-4507-B075-CF2B74F0E85F}">
      <dsp:nvSpPr>
        <dsp:cNvPr id="0" name=""/>
        <dsp:cNvSpPr/>
      </dsp:nvSpPr>
      <dsp:spPr>
        <a:xfrm>
          <a:off x="2194249" y="1152170"/>
          <a:ext cx="877699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B9D34F-3207-47A1-A789-F0A51653DD1A}">
      <dsp:nvSpPr>
        <dsp:cNvPr id="0" name=""/>
        <dsp:cNvSpPr/>
      </dsp:nvSpPr>
      <dsp:spPr>
        <a:xfrm>
          <a:off x="2358817" y="1207035"/>
          <a:ext cx="8612427" cy="1097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>
              <a:solidFill>
                <a:srgbClr val="FF0000"/>
              </a:solidFill>
            </a:rPr>
            <a:t>Freelancer</a:t>
          </a:r>
          <a:r>
            <a:rPr lang="en-GB" sz="3000" kern="1200" dirty="0"/>
            <a:t> – provide bio info &amp; service description &amp; receive payments</a:t>
          </a:r>
          <a:endParaRPr lang="en-US" sz="3000" kern="1200" dirty="0"/>
        </a:p>
      </dsp:txBody>
      <dsp:txXfrm>
        <a:off x="2358817" y="1207035"/>
        <a:ext cx="8612427" cy="1097305"/>
      </dsp:txXfrm>
    </dsp:sp>
    <dsp:sp modelId="{BD564817-AE3E-4BD1-A99E-C8BA302CA879}">
      <dsp:nvSpPr>
        <dsp:cNvPr id="0" name=""/>
        <dsp:cNvSpPr/>
      </dsp:nvSpPr>
      <dsp:spPr>
        <a:xfrm>
          <a:off x="2194249" y="2304340"/>
          <a:ext cx="877699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612AC9-07CF-46D6-98C8-C3DA4D00E768}">
      <dsp:nvSpPr>
        <dsp:cNvPr id="0" name=""/>
        <dsp:cNvSpPr/>
      </dsp:nvSpPr>
      <dsp:spPr>
        <a:xfrm>
          <a:off x="2358817" y="2359205"/>
          <a:ext cx="8612427" cy="1097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>
              <a:solidFill>
                <a:srgbClr val="FF0000"/>
              </a:solidFill>
            </a:rPr>
            <a:t>Seeker</a:t>
          </a:r>
          <a:r>
            <a:rPr lang="en-GB" sz="3000" kern="1200" dirty="0"/>
            <a:t> – search freelancers &amp; pay for service &amp; contact &amp; estimate service price</a:t>
          </a:r>
          <a:endParaRPr lang="en-US" sz="3000" kern="1200" dirty="0"/>
        </a:p>
      </dsp:txBody>
      <dsp:txXfrm>
        <a:off x="2358817" y="2359205"/>
        <a:ext cx="8612427" cy="1097305"/>
      </dsp:txXfrm>
    </dsp:sp>
    <dsp:sp modelId="{9B3FAE9B-2163-4102-9634-E945A3090EE4}">
      <dsp:nvSpPr>
        <dsp:cNvPr id="0" name=""/>
        <dsp:cNvSpPr/>
      </dsp:nvSpPr>
      <dsp:spPr>
        <a:xfrm>
          <a:off x="2194249" y="3456511"/>
          <a:ext cx="877699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61C1BE-ED7D-452A-80BA-AD3E753D7BC0}">
      <dsp:nvSpPr>
        <dsp:cNvPr id="0" name=""/>
        <dsp:cNvSpPr/>
      </dsp:nvSpPr>
      <dsp:spPr>
        <a:xfrm>
          <a:off x="2358817" y="3511376"/>
          <a:ext cx="8612427" cy="1097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 err="1">
              <a:solidFill>
                <a:srgbClr val="FF0000"/>
              </a:solidFill>
            </a:rPr>
            <a:t>ViewOnly</a:t>
          </a:r>
          <a:r>
            <a:rPr lang="en-GB" sz="3000" kern="1200" dirty="0"/>
            <a:t> - search freelancers &amp; estimate service price</a:t>
          </a:r>
          <a:endParaRPr lang="en-US" sz="3000" kern="1200" dirty="0"/>
        </a:p>
      </dsp:txBody>
      <dsp:txXfrm>
        <a:off x="2358817" y="3511376"/>
        <a:ext cx="8612427" cy="1097305"/>
      </dsp:txXfrm>
    </dsp:sp>
    <dsp:sp modelId="{929F12C6-6211-4009-9282-A744E756F724}">
      <dsp:nvSpPr>
        <dsp:cNvPr id="0" name=""/>
        <dsp:cNvSpPr/>
      </dsp:nvSpPr>
      <dsp:spPr>
        <a:xfrm>
          <a:off x="2194249" y="4608681"/>
          <a:ext cx="877699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EB89CF-067A-4D25-84E3-395CD86EC61D}">
      <dsp:nvSpPr>
        <dsp:cNvPr id="0" name=""/>
        <dsp:cNvSpPr/>
      </dsp:nvSpPr>
      <dsp:spPr>
        <a:xfrm>
          <a:off x="0" y="680"/>
          <a:ext cx="6269038" cy="159164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3798E4-08D6-49BA-883F-20B27D2B9D28}">
      <dsp:nvSpPr>
        <dsp:cNvPr id="0" name=""/>
        <dsp:cNvSpPr/>
      </dsp:nvSpPr>
      <dsp:spPr>
        <a:xfrm>
          <a:off x="481473" y="358800"/>
          <a:ext cx="875405" cy="8754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4AC4D2-EF04-4150-B445-743BE4016029}">
      <dsp:nvSpPr>
        <dsp:cNvPr id="0" name=""/>
        <dsp:cNvSpPr/>
      </dsp:nvSpPr>
      <dsp:spPr>
        <a:xfrm>
          <a:off x="1838352" y="680"/>
          <a:ext cx="4430685" cy="159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49" tIns="168449" rIns="168449" bIns="16844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There is not any kind of payment for the platform owner.</a:t>
          </a:r>
          <a:endParaRPr lang="en-US" sz="2200" kern="1200"/>
        </a:p>
      </dsp:txBody>
      <dsp:txXfrm>
        <a:off x="1838352" y="680"/>
        <a:ext cx="4430685" cy="1591647"/>
      </dsp:txXfrm>
    </dsp:sp>
    <dsp:sp modelId="{8353C479-6D43-4C31-984D-EF408ACDF2E9}">
      <dsp:nvSpPr>
        <dsp:cNvPr id="0" name=""/>
        <dsp:cNvSpPr/>
      </dsp:nvSpPr>
      <dsp:spPr>
        <a:xfrm>
          <a:off x="0" y="2024634"/>
          <a:ext cx="6269038" cy="159164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8BE668-65A3-421C-9B3C-D525C09C99C6}">
      <dsp:nvSpPr>
        <dsp:cNvPr id="0" name=""/>
        <dsp:cNvSpPr/>
      </dsp:nvSpPr>
      <dsp:spPr>
        <a:xfrm>
          <a:off x="481473" y="2348359"/>
          <a:ext cx="875405" cy="8754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C6659D-217C-4F3E-B319-51404B1E29CE}">
      <dsp:nvSpPr>
        <dsp:cNvPr id="0" name=""/>
        <dsp:cNvSpPr/>
      </dsp:nvSpPr>
      <dsp:spPr>
        <a:xfrm>
          <a:off x="1838352" y="1990238"/>
          <a:ext cx="4430685" cy="159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49" tIns="168449" rIns="168449" bIns="16844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It is possible to contact the freelancer and pay cash after executing the service.</a:t>
          </a:r>
          <a:endParaRPr lang="en-US" sz="2200" kern="1200"/>
        </a:p>
      </dsp:txBody>
      <dsp:txXfrm>
        <a:off x="1838352" y="1990238"/>
        <a:ext cx="4430685" cy="1591647"/>
      </dsp:txXfrm>
    </dsp:sp>
    <dsp:sp modelId="{F1BD3244-054B-4259-A355-F295B0A0AC2E}">
      <dsp:nvSpPr>
        <dsp:cNvPr id="0" name=""/>
        <dsp:cNvSpPr/>
      </dsp:nvSpPr>
      <dsp:spPr>
        <a:xfrm>
          <a:off x="0" y="3979797"/>
          <a:ext cx="6269038" cy="159164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A51161-593B-4EBF-8F3D-A8FEC909EF33}">
      <dsp:nvSpPr>
        <dsp:cNvPr id="0" name=""/>
        <dsp:cNvSpPr/>
      </dsp:nvSpPr>
      <dsp:spPr>
        <a:xfrm>
          <a:off x="481473" y="4337918"/>
          <a:ext cx="875405" cy="8754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DA1F6C-A22B-4282-A574-D22FDB9AA1F0}">
      <dsp:nvSpPr>
        <dsp:cNvPr id="0" name=""/>
        <dsp:cNvSpPr/>
      </dsp:nvSpPr>
      <dsp:spPr>
        <a:xfrm>
          <a:off x="1838352" y="3979797"/>
          <a:ext cx="4430685" cy="159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49" tIns="168449" rIns="168449" bIns="16844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The platform produces huge user database which can be sold / create advanced API data system for commercials.</a:t>
          </a:r>
          <a:endParaRPr lang="en-US" sz="2200" kern="1200"/>
        </a:p>
      </dsp:txBody>
      <dsp:txXfrm>
        <a:off x="1838352" y="3979797"/>
        <a:ext cx="4430685" cy="159164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1AAE79-BF3E-4B26-B258-E67726A2C38A}">
      <dsp:nvSpPr>
        <dsp:cNvPr id="0" name=""/>
        <dsp:cNvSpPr/>
      </dsp:nvSpPr>
      <dsp:spPr>
        <a:xfrm>
          <a:off x="0" y="20181"/>
          <a:ext cx="6367912" cy="2214000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021" tIns="54674" rIns="54674" bIns="54674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100" kern="1200"/>
            <a:t>The system shall be:</a:t>
          </a:r>
          <a:endParaRPr lang="en-US" sz="4100" kern="1200"/>
        </a:p>
      </dsp:txBody>
      <dsp:txXfrm>
        <a:off x="1107000" y="20181"/>
        <a:ext cx="4153912" cy="2214000"/>
      </dsp:txXfrm>
    </dsp:sp>
    <dsp:sp modelId="{D1EC9E07-56CF-478B-862C-0DF67D32A7BF}">
      <dsp:nvSpPr>
        <dsp:cNvPr id="0" name=""/>
        <dsp:cNvSpPr/>
      </dsp:nvSpPr>
      <dsp:spPr>
        <a:xfrm>
          <a:off x="0" y="2510931"/>
          <a:ext cx="5094330" cy="3874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4100" kern="1200"/>
            <a:t>Secure</a:t>
          </a:r>
          <a:endParaRPr lang="en-US" sz="4100" kern="1200"/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4100" kern="1200" dirty="0"/>
            <a:t>Scalable &amp; maintainable </a:t>
          </a:r>
          <a:endParaRPr lang="en-US" sz="4100" kern="1200" dirty="0"/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4100" kern="1200"/>
            <a:t>Available</a:t>
          </a:r>
          <a:endParaRPr lang="en-US" sz="4100" kern="1200"/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4100" kern="1200" dirty="0"/>
            <a:t>Responsive</a:t>
          </a:r>
          <a:endParaRPr lang="en-US" sz="4100" kern="1200" dirty="0"/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4100" kern="1200" dirty="0"/>
            <a:t>Cost-efficient </a:t>
          </a:r>
          <a:endParaRPr lang="en-US" sz="4100" kern="1200" dirty="0"/>
        </a:p>
      </dsp:txBody>
      <dsp:txXfrm>
        <a:off x="0" y="2510931"/>
        <a:ext cx="5094330" cy="38745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FAE759-4A35-4413-9C9E-6955928494DC}">
      <dsp:nvSpPr>
        <dsp:cNvPr id="0" name=""/>
        <dsp:cNvSpPr/>
      </dsp:nvSpPr>
      <dsp:spPr>
        <a:xfrm>
          <a:off x="3564" y="1401512"/>
          <a:ext cx="2545310" cy="1616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7A18B4-A7A6-4BF2-84C0-F0DDE20D2A75}">
      <dsp:nvSpPr>
        <dsp:cNvPr id="0" name=""/>
        <dsp:cNvSpPr/>
      </dsp:nvSpPr>
      <dsp:spPr>
        <a:xfrm>
          <a:off x="286377" y="1670184"/>
          <a:ext cx="2545310" cy="16162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There are many technologies that need to work together and deploy / hosted in a website.</a:t>
          </a:r>
          <a:endParaRPr lang="en-US" sz="1900" kern="1200" dirty="0"/>
        </a:p>
      </dsp:txBody>
      <dsp:txXfrm>
        <a:off x="333716" y="1717523"/>
        <a:ext cx="2450632" cy="1521594"/>
      </dsp:txXfrm>
    </dsp:sp>
    <dsp:sp modelId="{565D5810-86BA-4D2F-8890-CB3829C796C3}">
      <dsp:nvSpPr>
        <dsp:cNvPr id="0" name=""/>
        <dsp:cNvSpPr/>
      </dsp:nvSpPr>
      <dsp:spPr>
        <a:xfrm>
          <a:off x="3114500" y="1401512"/>
          <a:ext cx="2545310" cy="1616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054141-EE78-499C-A881-A273FA9AD213}">
      <dsp:nvSpPr>
        <dsp:cNvPr id="0" name=""/>
        <dsp:cNvSpPr/>
      </dsp:nvSpPr>
      <dsp:spPr>
        <a:xfrm>
          <a:off x="3397312" y="1670184"/>
          <a:ext cx="2545310" cy="16162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The platform works 24/7 with many users across the country</a:t>
          </a:r>
          <a:endParaRPr lang="en-US" sz="1900" kern="1200"/>
        </a:p>
      </dsp:txBody>
      <dsp:txXfrm>
        <a:off x="3444651" y="1717523"/>
        <a:ext cx="2450632" cy="1521594"/>
      </dsp:txXfrm>
    </dsp:sp>
    <dsp:sp modelId="{DA509E82-C632-44F6-87D2-040181A546F8}">
      <dsp:nvSpPr>
        <dsp:cNvPr id="0" name=""/>
        <dsp:cNvSpPr/>
      </dsp:nvSpPr>
      <dsp:spPr>
        <a:xfrm>
          <a:off x="6225436" y="1401512"/>
          <a:ext cx="2545310" cy="1616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2F3522-7003-46A6-9046-B84C4D727BC8}">
      <dsp:nvSpPr>
        <dsp:cNvPr id="0" name=""/>
        <dsp:cNvSpPr/>
      </dsp:nvSpPr>
      <dsp:spPr>
        <a:xfrm>
          <a:off x="6508248" y="1670184"/>
          <a:ext cx="2545310" cy="16162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The use of DOT framework is quite high ,, lot of research required for each system.</a:t>
          </a:r>
          <a:endParaRPr lang="en-US" sz="1900" kern="1200"/>
        </a:p>
      </dsp:txBody>
      <dsp:txXfrm>
        <a:off x="6555587" y="1717523"/>
        <a:ext cx="2450632" cy="1521594"/>
      </dsp:txXfrm>
    </dsp:sp>
    <dsp:sp modelId="{797FC92B-626C-4E99-9FCB-FECDB6CDAA53}">
      <dsp:nvSpPr>
        <dsp:cNvPr id="0" name=""/>
        <dsp:cNvSpPr/>
      </dsp:nvSpPr>
      <dsp:spPr>
        <a:xfrm>
          <a:off x="9336371" y="1401512"/>
          <a:ext cx="2545310" cy="1616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802898-B908-459A-B450-7481457E88CF}">
      <dsp:nvSpPr>
        <dsp:cNvPr id="0" name=""/>
        <dsp:cNvSpPr/>
      </dsp:nvSpPr>
      <dsp:spPr>
        <a:xfrm>
          <a:off x="9619184" y="1670184"/>
          <a:ext cx="2545310" cy="16162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Usage of micro services per system &amp; implementation of security measurements and quality code</a:t>
          </a:r>
          <a:endParaRPr lang="en-US" sz="1900" kern="1200"/>
        </a:p>
      </dsp:txBody>
      <dsp:txXfrm>
        <a:off x="9666523" y="1717523"/>
        <a:ext cx="2450632" cy="15215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475DC-1DEE-53B1-74DD-AA852599F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427000-6F2E-B5E9-F479-19DECE266E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9F600-EB1E-D4B7-58F5-9637DDCD0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B6D1-DB7F-4D1C-A282-11C8D071AFAE}" type="datetimeFigureOut">
              <a:rPr lang="en-NL" smtClean="0"/>
              <a:t>15/09/2022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20629-C132-17B1-3435-6B4D49C63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28BEB-C49F-EBE7-AC18-52C0A9C6C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B5DCA-ECFB-4539-AADA-1EC70CD4EDC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5156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56C81-D3A4-A2D1-02FB-EB2D23589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2B079A-C530-A1AE-3D41-7135F1D9AB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00568-5D56-6A21-960B-0BAF52FC8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B6D1-DB7F-4D1C-A282-11C8D071AFAE}" type="datetimeFigureOut">
              <a:rPr lang="en-NL" smtClean="0"/>
              <a:t>15/09/2022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196D2-236D-EA05-A322-F2B2FD7BB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CD7A9-9E98-2319-F74F-53B727097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B5DCA-ECFB-4539-AADA-1EC70CD4EDC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48797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CCA159-B7A0-4392-BD9D-205603ADB5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F5D48-2DAC-BBD0-BEF7-DFEF51CDC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D27DA-00CB-B11C-51A2-20944FEA3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B6D1-DB7F-4D1C-A282-11C8D071AFAE}" type="datetimeFigureOut">
              <a:rPr lang="en-NL" smtClean="0"/>
              <a:t>15/09/2022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FE936-87A3-19AE-BFF8-2289BBF86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C8AB7-9888-B63A-E6B1-CAA20A1DA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B5DCA-ECFB-4539-AADA-1EC70CD4EDC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11422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E0AEE-E2BC-FDA0-E568-5C3520F13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FB209-08C4-B712-BC66-21F784D68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C7E81-F51E-F37F-CA0C-8755F4C8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B6D1-DB7F-4D1C-A282-11C8D071AFAE}" type="datetimeFigureOut">
              <a:rPr lang="en-NL" smtClean="0"/>
              <a:t>15/09/2022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584E3-36C4-6467-AC94-25EA792D8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CA19B-729A-91CB-4312-6BE164B77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B5DCA-ECFB-4539-AADA-1EC70CD4EDC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51424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27C0F-141D-0AAE-A6D2-66EBFA6F8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89FCF-AF6E-0D1F-80E3-DD5ED9CFF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71BD1-5D70-9DE5-4BA7-BBE9D4897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B6D1-DB7F-4D1C-A282-11C8D071AFAE}" type="datetimeFigureOut">
              <a:rPr lang="en-NL" smtClean="0"/>
              <a:t>15/09/2022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B31EE-4E27-40AC-5138-F486B6ACF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7F357-9BE8-1743-A3A3-DB698DB92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B5DCA-ECFB-4539-AADA-1EC70CD4EDC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7992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8684-FD09-E1D6-8E90-E5753DF83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E357D-F738-8608-7346-DDD555EF60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B3B66F-9D5F-AE2B-2DD5-396755835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B904D0-0786-DBA7-F727-DF22ED0B1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B6D1-DB7F-4D1C-A282-11C8D071AFAE}" type="datetimeFigureOut">
              <a:rPr lang="en-NL" smtClean="0"/>
              <a:t>15/09/2022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768E24-E184-0237-8C02-F3DFEE8C4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5DC8A-4F28-A618-1259-206969F9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B5DCA-ECFB-4539-AADA-1EC70CD4EDC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93075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4E419-7372-47E6-C217-A3D3AA68E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328F5-9962-87E3-8127-DE01C1D3E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BCD2FF-A6AF-7638-B1B7-5D4BED93B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C953B7-D6B5-BF12-BC65-2C55CB69D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8F4E3E-2A45-800E-581C-846C6F77CF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9451EA-458F-7252-13FC-B2A669911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B6D1-DB7F-4D1C-A282-11C8D071AFAE}" type="datetimeFigureOut">
              <a:rPr lang="en-NL" smtClean="0"/>
              <a:t>15/09/2022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ED2C6B-1636-5110-D16B-1990B3D35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AA7D3E-169E-96FE-3FEA-285514C1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B5DCA-ECFB-4539-AADA-1EC70CD4EDC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82192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F43B8-A6A3-69A6-71B4-E78AED081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9B0E22-16EF-F3DD-EE1A-5AB8D70E6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B6D1-DB7F-4D1C-A282-11C8D071AFAE}" type="datetimeFigureOut">
              <a:rPr lang="en-NL" smtClean="0"/>
              <a:t>15/09/2022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20B88-D690-0725-DA6D-1EC1355A9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23ADA1-D3FD-3E54-999B-7711C7187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B5DCA-ECFB-4539-AADA-1EC70CD4EDC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1502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BDE874-FEBD-DC5F-69CD-BD95F9272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B6D1-DB7F-4D1C-A282-11C8D071AFAE}" type="datetimeFigureOut">
              <a:rPr lang="en-NL" smtClean="0"/>
              <a:t>15/09/2022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0B84C9-829B-DB87-C153-ADC5E022E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B14E9A-E40E-5DF3-66FA-1DBE2910D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B5DCA-ECFB-4539-AADA-1EC70CD4EDC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27248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4963C-27DF-2D54-64D4-B3C730140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9A2D6-6514-72A2-0640-996324827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6F5AD3-3593-E224-59DB-3216976B2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247F8-84A2-7A9B-8856-62134E4C6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B6D1-DB7F-4D1C-A282-11C8D071AFAE}" type="datetimeFigureOut">
              <a:rPr lang="en-NL" smtClean="0"/>
              <a:t>15/09/2022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0ECC2-6494-62C0-6670-EA82389D3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B9793-7AC2-BB1A-B7FB-62113A04C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B5DCA-ECFB-4539-AADA-1EC70CD4EDC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61948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B655A-51DF-04A5-AFC3-7D8F736AF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6B4E47-18C4-BA68-4D69-E9AFBE8B56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F48B3-A4AF-646D-3B09-CE6471760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6610F-843D-45FC-4CCE-D2706EDAB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B6D1-DB7F-4D1C-A282-11C8D071AFAE}" type="datetimeFigureOut">
              <a:rPr lang="en-NL" smtClean="0"/>
              <a:t>15/09/2022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48B71-A713-A96E-0436-07D7CD36B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5DF74-900B-9588-169B-29951E0F9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B5DCA-ECFB-4539-AADA-1EC70CD4EDC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2751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4F00C0-4772-DB38-CFA8-310771FF9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6F2C6-94CC-0294-86E7-1D7E883A1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B46EB-6FFF-D531-4E48-5F768DF2F6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1B6D1-DB7F-4D1C-A282-11C8D071AFAE}" type="datetimeFigureOut">
              <a:rPr lang="en-NL" smtClean="0"/>
              <a:t>15/09/2022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714F4-5DF5-1B74-48C5-17F249A9A2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87DBE-6B08-FDA3-7BB5-416C735AA7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B5DCA-ECFB-4539-AADA-1EC70CD4EDC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1254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EC91D7-A2E5-6400-37E8-24499D849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1383528"/>
            <a:ext cx="5925989" cy="3167510"/>
          </a:xfrm>
        </p:spPr>
        <p:txBody>
          <a:bodyPr anchor="b">
            <a:normAutofit/>
          </a:bodyPr>
          <a:lstStyle/>
          <a:p>
            <a:r>
              <a:rPr lang="en-GB" sz="8900" dirty="0"/>
              <a:t>Our services platform</a:t>
            </a:r>
            <a:endParaRPr lang="en-NL" sz="8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6755DB-9BDE-DF8F-BA1C-76183CFB67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1" y="4582814"/>
            <a:ext cx="5925987" cy="1312657"/>
          </a:xfrm>
        </p:spPr>
        <p:txBody>
          <a:bodyPr anchor="t">
            <a:normAutofit/>
          </a:bodyPr>
          <a:lstStyle/>
          <a:p>
            <a:r>
              <a:rPr lang="en-GB" dirty="0"/>
              <a:t>By Mohammed Alharbi </a:t>
            </a:r>
          </a:p>
          <a:p>
            <a:r>
              <a:rPr lang="en-GB" dirty="0"/>
              <a:t>15-09-2022</a:t>
            </a:r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3C0251-64F0-A05F-B8DD-E53CFE2EE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188" y="1314962"/>
            <a:ext cx="3693838" cy="315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421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E84022-9033-6FA6-471E-2C5007B31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en-GB" sz="6600"/>
              <a:t>Goal</a:t>
            </a:r>
            <a:endParaRPr lang="en-NL" sz="660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50859-275B-734E-BC1A-42A38299B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7" y="1338729"/>
            <a:ext cx="5302025" cy="4180542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GB" sz="4000" dirty="0"/>
              <a:t>Facilitate the process of </a:t>
            </a:r>
            <a:r>
              <a:rPr lang="en-GB" sz="4000" b="1" dirty="0"/>
              <a:t>providing</a:t>
            </a:r>
            <a:r>
              <a:rPr lang="en-GB" sz="4000" dirty="0"/>
              <a:t> freelancing services &amp; </a:t>
            </a:r>
            <a:r>
              <a:rPr lang="en-GB" sz="4000" b="1" dirty="0"/>
              <a:t>reaching</a:t>
            </a:r>
            <a:r>
              <a:rPr lang="en-GB" sz="4000" dirty="0"/>
              <a:t> free lancing services in Oman.</a:t>
            </a:r>
            <a:endParaRPr lang="en-NL" sz="4000" dirty="0"/>
          </a:p>
        </p:txBody>
      </p:sp>
    </p:spTree>
    <p:extLst>
      <p:ext uri="{BB962C8B-B14F-4D97-AF65-F5344CB8AC3E}">
        <p14:creationId xmlns:p14="http://schemas.microsoft.com/office/powerpoint/2010/main" val="3275443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02011-ADD1-8269-D4C6-627E480A1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1" y="423993"/>
            <a:ext cx="6586491" cy="1676603"/>
          </a:xfrm>
        </p:spPr>
        <p:txBody>
          <a:bodyPr>
            <a:normAutofit fontScale="90000"/>
          </a:bodyPr>
          <a:lstStyle/>
          <a:p>
            <a:pPr algn="ctr"/>
            <a:r>
              <a:rPr lang="en-GB" sz="5400" dirty="0"/>
              <a:t>Why ?</a:t>
            </a:r>
            <a:br>
              <a:rPr lang="en-GB" sz="5400" dirty="0"/>
            </a:br>
            <a:br>
              <a:rPr lang="en-GB" sz="5400" dirty="0"/>
            </a:br>
            <a:r>
              <a:rPr lang="en-GB" sz="5400" dirty="0"/>
              <a:t> No unified platform</a:t>
            </a:r>
            <a:endParaRPr lang="en-NL" sz="5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071469-82B8-F6CE-DE31-B147C09E72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116" r="23510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CD63531E-5D52-2EE2-2E7E-DE2199FCCA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6425236"/>
              </p:ext>
            </p:extLst>
          </p:nvPr>
        </p:nvGraphicFramePr>
        <p:xfrm>
          <a:off x="4965431" y="2438400"/>
          <a:ext cx="6586489" cy="37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1191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0DCFDC-B0A1-C11F-C367-D71F54F91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chemeClr val="accent6"/>
                </a:solidFill>
              </a:rPr>
              <a:t>+</a:t>
            </a:r>
            <a:r>
              <a:rPr lang="en-GB" sz="4000" dirty="0"/>
              <a:t> </a:t>
            </a:r>
            <a:r>
              <a:rPr lang="en-GB" sz="4000" dirty="0">
                <a:solidFill>
                  <a:schemeClr val="accent6"/>
                </a:solidFill>
              </a:rPr>
              <a:t>Benefits ? </a:t>
            </a:r>
            <a:endParaRPr lang="en-NL" sz="4000" dirty="0">
              <a:solidFill>
                <a:schemeClr val="accent6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89D3B463-D807-F38C-C7F1-A73CF78177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7603288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2373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AD651-EB42-60F7-398F-5641A6EC2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702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6000" b="1" dirty="0">
                <a:solidFill>
                  <a:schemeClr val="accent1">
                    <a:lumMod val="75000"/>
                  </a:schemeClr>
                </a:solidFill>
              </a:rPr>
              <a:t>Roles and permissions</a:t>
            </a:r>
            <a:endParaRPr lang="en-NL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361B98-34BE-B318-37F6-4123C3AFF1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21448"/>
              </p:ext>
            </p:extLst>
          </p:nvPr>
        </p:nvGraphicFramePr>
        <p:xfrm>
          <a:off x="382555" y="1825625"/>
          <a:ext cx="10971245" cy="4667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6716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3A19E-DF66-345D-C921-B06C04B1C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17" y="0"/>
            <a:ext cx="4676192" cy="1325563"/>
          </a:xfrm>
        </p:spPr>
        <p:txBody>
          <a:bodyPr>
            <a:normAutofit/>
          </a:bodyPr>
          <a:lstStyle/>
          <a:p>
            <a:pPr algn="ctr"/>
            <a:r>
              <a:rPr lang="en-GB" sz="5400" b="1" dirty="0">
                <a:solidFill>
                  <a:schemeClr val="accent1">
                    <a:lumMod val="75000"/>
                  </a:schemeClr>
                </a:solidFill>
              </a:rPr>
              <a:t>Technologies ? </a:t>
            </a:r>
            <a:endParaRPr lang="en-NL" sz="5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 descr="scikit-learn Reviews 2022: Details, Pricing, &amp; Features | G2">
            <a:extLst>
              <a:ext uri="{FF2B5EF4-FFF2-40B4-BE49-F238E27FC236}">
                <a16:creationId xmlns:a16="http://schemas.microsoft.com/office/drawing/2014/main" id="{8E7B41BF-CD67-07C8-126E-77A92FA28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3427" y="925150"/>
            <a:ext cx="3119716" cy="163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andas (software) - Wikipedia">
            <a:extLst>
              <a:ext uri="{FF2B5EF4-FFF2-40B4-BE49-F238E27FC236}">
                <a16:creationId xmlns:a16="http://schemas.microsoft.com/office/drawing/2014/main" id="{0311003E-2A12-B389-0E91-AC12B05C3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629" y="196690"/>
            <a:ext cx="3697969" cy="1494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umPy - Wikipedia">
            <a:extLst>
              <a:ext uri="{FF2B5EF4-FFF2-40B4-BE49-F238E27FC236}">
                <a16:creationId xmlns:a16="http://schemas.microsoft.com/office/drawing/2014/main" id="{F56DFBF7-ED7D-B2A9-202D-F3474585A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17" y="2895856"/>
            <a:ext cx="4362450" cy="1726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Waarom zou ik moeten kiezen voor Google Cloud?">
            <a:extLst>
              <a:ext uri="{FF2B5EF4-FFF2-40B4-BE49-F238E27FC236}">
                <a16:creationId xmlns:a16="http://schemas.microsoft.com/office/drawing/2014/main" id="{13E5606E-80E1-F537-2BF5-FAC456753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6598" y="54505"/>
            <a:ext cx="3095625" cy="174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Keras: the Python deep learning API">
            <a:extLst>
              <a:ext uri="{FF2B5EF4-FFF2-40B4-BE49-F238E27FC236}">
                <a16:creationId xmlns:a16="http://schemas.microsoft.com/office/drawing/2014/main" id="{14E9C306-4858-7432-8A79-D50635131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273" y="1823445"/>
            <a:ext cx="3697969" cy="10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eact (JavaScript library) - Wikipedia">
            <a:extLst>
              <a:ext uri="{FF2B5EF4-FFF2-40B4-BE49-F238E27FC236}">
                <a16:creationId xmlns:a16="http://schemas.microsoft.com/office/drawing/2014/main" id="{E5B92D00-6727-68FC-FBC6-B0A48E0B9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761" y="3179694"/>
            <a:ext cx="2082037" cy="180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GitHub - barthr/spring-boot-blueprint: Spring Boot blueprint with Keycloak  and Vue.js">
            <a:extLst>
              <a:ext uri="{FF2B5EF4-FFF2-40B4-BE49-F238E27FC236}">
                <a16:creationId xmlns:a16="http://schemas.microsoft.com/office/drawing/2014/main" id="{6B2CA85F-9683-5194-0AB6-B49E5CCF9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9355" y="1823445"/>
            <a:ext cx="27178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What is Docker? | AWS">
            <a:extLst>
              <a:ext uri="{FF2B5EF4-FFF2-40B4-BE49-F238E27FC236}">
                <a16:creationId xmlns:a16="http://schemas.microsoft.com/office/drawing/2014/main" id="{DC0D1741-A395-9A0D-2A8C-9B775165A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681" y="4853011"/>
            <a:ext cx="4271147" cy="2005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GitHub gratis downloaden - 2022 nieuwste versie">
            <a:extLst>
              <a:ext uri="{FF2B5EF4-FFF2-40B4-BE49-F238E27FC236}">
                <a16:creationId xmlns:a16="http://schemas.microsoft.com/office/drawing/2014/main" id="{3744D488-26A7-63F2-1911-3C0AE4B77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79352" y="4664070"/>
            <a:ext cx="3797559" cy="2136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Jobs at Hugging Face | Sequoia Capital">
            <a:extLst>
              <a:ext uri="{FF2B5EF4-FFF2-40B4-BE49-F238E27FC236}">
                <a16:creationId xmlns:a16="http://schemas.microsoft.com/office/drawing/2014/main" id="{2F9B8434-8CD2-A8C1-6377-8F75FAAC7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192" y="1907529"/>
            <a:ext cx="3048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Bank Muscat - Destination Oman">
            <a:extLst>
              <a:ext uri="{FF2B5EF4-FFF2-40B4-BE49-F238E27FC236}">
                <a16:creationId xmlns:a16="http://schemas.microsoft.com/office/drawing/2014/main" id="{A34E306D-0FBD-EE5B-9661-34CBCE5D0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880" y="4478098"/>
            <a:ext cx="3715358" cy="2322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Gps - Free maps and location icons">
            <a:extLst>
              <a:ext uri="{FF2B5EF4-FFF2-40B4-BE49-F238E27FC236}">
                <a16:creationId xmlns:a16="http://schemas.microsoft.com/office/drawing/2014/main" id="{47D8FD6F-0DB0-3A0D-11E1-F3DC6CD3D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382" y="3179694"/>
            <a:ext cx="1642188" cy="164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Mongodb, origineel, woordmerk, logo Pictogram in Devicon">
            <a:extLst>
              <a:ext uri="{FF2B5EF4-FFF2-40B4-BE49-F238E27FC236}">
                <a16:creationId xmlns:a16="http://schemas.microsoft.com/office/drawing/2014/main" id="{11151B10-17BE-778D-7680-0A96BF15A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007" y="5047291"/>
            <a:ext cx="1853905" cy="1853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267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41E4B-22CE-026A-6EB1-319DCA7F5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Business model</a:t>
            </a:r>
            <a:endParaRPr lang="en-NL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85216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4A9838C-AC7F-14BC-AAFD-27BD9C2C4C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1667125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5328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BB40265-023C-1F08-79FB-04967E51B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r>
              <a:rPr lang="en-GB" sz="4800">
                <a:solidFill>
                  <a:schemeClr val="bg1"/>
                </a:solidFill>
              </a:rPr>
              <a:t>Non-functional requirement</a:t>
            </a:r>
            <a:endParaRPr lang="en-NL" sz="48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34F76D-9250-A1F5-680C-B6578E2A2F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6750542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1176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EECF4B-77DE-3966-1140-F0428D99D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Why this project fits the semester LO’s ?</a:t>
            </a:r>
            <a:endParaRPr lang="en-NL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DC95A5-4653-F8AE-29F0-1894E22FEB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7105110"/>
              </p:ext>
            </p:extLst>
          </p:nvPr>
        </p:nvGraphicFramePr>
        <p:xfrm>
          <a:off x="11970" y="2170031"/>
          <a:ext cx="12168060" cy="46879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0178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284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Our services platform</vt:lpstr>
      <vt:lpstr>Goal</vt:lpstr>
      <vt:lpstr>Why ?   No unified platform</vt:lpstr>
      <vt:lpstr>+ Benefits ? </vt:lpstr>
      <vt:lpstr>Roles and permissions</vt:lpstr>
      <vt:lpstr>Technologies ? </vt:lpstr>
      <vt:lpstr>Business model</vt:lpstr>
      <vt:lpstr>Non-functional requirement</vt:lpstr>
      <vt:lpstr>Why this project fits the semester LO’s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services platform</dc:title>
  <dc:creator>Harbi,Mohammed M.S.S.S. Al</dc:creator>
  <cp:lastModifiedBy>Harbi,Mohammed M.S.S.S. Al</cp:lastModifiedBy>
  <cp:revision>2</cp:revision>
  <dcterms:created xsi:type="dcterms:W3CDTF">2022-09-15T05:16:11Z</dcterms:created>
  <dcterms:modified xsi:type="dcterms:W3CDTF">2022-09-15T12:59:38Z</dcterms:modified>
</cp:coreProperties>
</file>