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1" r:id="rId2"/>
  </p:sldMasterIdLst>
  <p:sldIdLst>
    <p:sldId id="256" r:id="rId3"/>
    <p:sldId id="257" r:id="rId4"/>
    <p:sldId id="271" r:id="rId5"/>
    <p:sldId id="272" r:id="rId6"/>
    <p:sldId id="259" r:id="rId7"/>
    <p:sldId id="258" r:id="rId8"/>
    <p:sldId id="268" r:id="rId9"/>
    <p:sldId id="267" r:id="rId10"/>
    <p:sldId id="266" r:id="rId11"/>
    <p:sldId id="269" r:id="rId12"/>
    <p:sldId id="275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C5C69-FAFC-44DF-23DB-EC6049BCE4BA}" v="92" dt="2021-12-15T03:29:52.526"/>
    <p1510:client id="{48426246-5825-A83B-5018-F094BBBC5B56}" v="439" dt="2022-01-10T07:10:36.017"/>
    <p1510:client id="{7B0BC34F-A45D-09C2-61D3-1545DFA6E21E}" v="239" dt="2022-01-09T13:00:52.109"/>
    <p1510:client id="{C32D21DE-1932-125F-A944-57E7A841A70A}" v="239" dt="2021-12-15T10:22:37.904"/>
    <p1510:client id="{D571708D-A9DB-467E-B780-8366F094C5AA}" v="746" dt="2021-11-26T07:29:13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A855B-59A6-4A4B-AA4B-7CF8A5DA0CF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51629A-B1D7-41DE-A699-15EF2BE8A4E7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Show </a:t>
          </a:r>
          <a:endParaRPr lang="en-US" dirty="0"/>
        </a:p>
      </dgm:t>
    </dgm:pt>
    <dgm:pt modelId="{B3239BB1-57A9-4C31-AF7C-173782E1542D}" type="parTrans" cxnId="{04F055AC-6C34-4E41-9EF2-85A7E1EBB2C2}">
      <dgm:prSet/>
      <dgm:spPr/>
      <dgm:t>
        <a:bodyPr/>
        <a:lstStyle/>
        <a:p>
          <a:endParaRPr lang="en-US"/>
        </a:p>
      </dgm:t>
    </dgm:pt>
    <dgm:pt modelId="{6EFEC3B0-6886-4C37-BB73-50EB32EEA112}" type="sibTrans" cxnId="{04F055AC-6C34-4E41-9EF2-85A7E1EBB2C2}">
      <dgm:prSet/>
      <dgm:spPr/>
      <dgm:t>
        <a:bodyPr/>
        <a:lstStyle/>
        <a:p>
          <a:endParaRPr lang="en-US"/>
        </a:p>
      </dgm:t>
    </dgm:pt>
    <dgm:pt modelId="{AADEE941-B270-43A0-A998-AA3493AD1E9D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The results of domain understanding</a:t>
          </a:r>
          <a:endParaRPr lang="en-US" dirty="0"/>
        </a:p>
      </dgm:t>
    </dgm:pt>
    <dgm:pt modelId="{FBD930D7-B470-48A2-AE4F-59B33A60C2E4}" type="parTrans" cxnId="{0AF70FED-2E43-4F07-A41A-D317CBD57B60}">
      <dgm:prSet/>
      <dgm:spPr/>
      <dgm:t>
        <a:bodyPr/>
        <a:lstStyle/>
        <a:p>
          <a:endParaRPr lang="en-US"/>
        </a:p>
      </dgm:t>
    </dgm:pt>
    <dgm:pt modelId="{CE23701A-9FD4-435C-91E7-1BF2A316F9C3}" type="sibTrans" cxnId="{0AF70FED-2E43-4F07-A41A-D317CBD57B60}">
      <dgm:prSet/>
      <dgm:spPr/>
      <dgm:t>
        <a:bodyPr/>
        <a:lstStyle/>
        <a:p>
          <a:endParaRPr lang="en-US"/>
        </a:p>
      </dgm:t>
    </dgm:pt>
    <dgm:pt modelId="{D787A223-872F-4948-AB88-23E015F63D8E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Show </a:t>
          </a:r>
          <a:endParaRPr lang="en-US" dirty="0"/>
        </a:p>
      </dgm:t>
    </dgm:pt>
    <dgm:pt modelId="{B003605E-5073-440D-B00F-32B57027CFF5}" type="parTrans" cxnId="{4319C5BA-103A-4893-A783-B1A5DC15907A}">
      <dgm:prSet/>
      <dgm:spPr/>
      <dgm:t>
        <a:bodyPr/>
        <a:lstStyle/>
        <a:p>
          <a:endParaRPr lang="en-US"/>
        </a:p>
      </dgm:t>
    </dgm:pt>
    <dgm:pt modelId="{8994A560-F3EE-4066-BB04-A2BF15827C25}" type="sibTrans" cxnId="{4319C5BA-103A-4893-A783-B1A5DC15907A}">
      <dgm:prSet/>
      <dgm:spPr/>
      <dgm:t>
        <a:bodyPr/>
        <a:lstStyle/>
        <a:p>
          <a:endParaRPr lang="en-US"/>
        </a:p>
      </dgm:t>
    </dgm:pt>
    <dgm:pt modelId="{9E2E793C-07EA-454D-9A63-16B7FD25B447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Demo</a:t>
          </a:r>
          <a:endParaRPr lang="en-US" dirty="0"/>
        </a:p>
      </dgm:t>
    </dgm:pt>
    <dgm:pt modelId="{49651820-5891-447F-A0B9-D6500B10E82D}" type="parTrans" cxnId="{FF469D10-F6E4-4B85-8A98-2E97A905EE16}">
      <dgm:prSet/>
      <dgm:spPr/>
      <dgm:t>
        <a:bodyPr/>
        <a:lstStyle/>
        <a:p>
          <a:endParaRPr lang="en-US"/>
        </a:p>
      </dgm:t>
    </dgm:pt>
    <dgm:pt modelId="{6586F13A-BB85-48FD-907E-F3995E871ABE}" type="sibTrans" cxnId="{FF469D10-F6E4-4B85-8A98-2E97A905EE16}">
      <dgm:prSet/>
      <dgm:spPr/>
      <dgm:t>
        <a:bodyPr/>
        <a:lstStyle/>
        <a:p>
          <a:endParaRPr lang="en-US"/>
        </a:p>
      </dgm:t>
    </dgm:pt>
    <dgm:pt modelId="{FB032C11-14D4-47C8-86E7-FC4C608E59FD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Show </a:t>
          </a:r>
          <a:endParaRPr lang="en-US" dirty="0"/>
        </a:p>
      </dgm:t>
    </dgm:pt>
    <dgm:pt modelId="{86CEC9A7-7CD5-4D2C-B5F3-7BEBF24FB2F5}" type="parTrans" cxnId="{8B4F392E-C2E8-47D7-B102-86F41712F879}">
      <dgm:prSet/>
      <dgm:spPr/>
    </dgm:pt>
    <dgm:pt modelId="{671585F8-8A93-461D-AC7E-42D09B6B6C08}" type="sibTrans" cxnId="{8B4F392E-C2E8-47D7-B102-86F41712F879}">
      <dgm:prSet/>
      <dgm:spPr/>
    </dgm:pt>
    <dgm:pt modelId="{5DB81A9A-2B68-40C8-930E-ABAAB317F871}">
      <dgm:prSet phldr="0"/>
      <dgm:spPr/>
      <dgm:t>
        <a:bodyPr/>
        <a:lstStyle/>
        <a:p>
          <a:pPr rtl="0"/>
          <a:r>
            <a:rPr lang="en-US" dirty="0"/>
            <a:t>infographic poster</a:t>
          </a:r>
        </a:p>
      </dgm:t>
    </dgm:pt>
    <dgm:pt modelId="{0E11AB33-FEBF-4531-B964-114555980B9C}" type="parTrans" cxnId="{70E34443-5C88-4733-ACEE-07D6F3AA8BB9}">
      <dgm:prSet/>
      <dgm:spPr/>
    </dgm:pt>
    <dgm:pt modelId="{2C2D072B-5B96-4AF8-8595-54B7BA807833}" type="sibTrans" cxnId="{70E34443-5C88-4733-ACEE-07D6F3AA8BB9}">
      <dgm:prSet/>
      <dgm:spPr/>
    </dgm:pt>
    <dgm:pt modelId="{9738DF93-E162-4166-914C-A8D6F24A1B0A}" type="pres">
      <dgm:prSet presAssocID="{D36A855B-59A6-4A4B-AA4B-7CF8A5DA0CF8}" presName="Name0" presStyleCnt="0">
        <dgm:presLayoutVars>
          <dgm:dir/>
          <dgm:animLvl val="lvl"/>
          <dgm:resizeHandles val="exact"/>
        </dgm:presLayoutVars>
      </dgm:prSet>
      <dgm:spPr/>
    </dgm:pt>
    <dgm:pt modelId="{0A80D04B-9A0E-4CBA-9A96-576C3D075318}" type="pres">
      <dgm:prSet presAssocID="{BF51629A-B1D7-41DE-A699-15EF2BE8A4E7}" presName="linNode" presStyleCnt="0"/>
      <dgm:spPr/>
    </dgm:pt>
    <dgm:pt modelId="{E7F04A4D-B544-4A47-A5EF-9192FD01602D}" type="pres">
      <dgm:prSet presAssocID="{BF51629A-B1D7-41DE-A699-15EF2BE8A4E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F8DDADC-0139-41AA-B14C-051F69EB4FC2}" type="pres">
      <dgm:prSet presAssocID="{BF51629A-B1D7-41DE-A699-15EF2BE8A4E7}" presName="descendantText" presStyleLbl="alignAccFollowNode1" presStyleIdx="0" presStyleCnt="3">
        <dgm:presLayoutVars>
          <dgm:bulletEnabled/>
        </dgm:presLayoutVars>
      </dgm:prSet>
      <dgm:spPr/>
    </dgm:pt>
    <dgm:pt modelId="{F124B6FB-C089-4251-AD9B-5C7AF07973A3}" type="pres">
      <dgm:prSet presAssocID="{6EFEC3B0-6886-4C37-BB73-50EB32EEA112}" presName="sp" presStyleCnt="0"/>
      <dgm:spPr/>
    </dgm:pt>
    <dgm:pt modelId="{E02094A4-9C09-4A07-A019-B8FE256A3E2F}" type="pres">
      <dgm:prSet presAssocID="{D787A223-872F-4948-AB88-23E015F63D8E}" presName="linNode" presStyleCnt="0"/>
      <dgm:spPr/>
    </dgm:pt>
    <dgm:pt modelId="{4F750677-66AC-4B42-B44B-E730912F4754}" type="pres">
      <dgm:prSet presAssocID="{D787A223-872F-4948-AB88-23E015F63D8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FA77A0B-5268-40EE-B462-B816E4FE37A4}" type="pres">
      <dgm:prSet presAssocID="{D787A223-872F-4948-AB88-23E015F63D8E}" presName="descendantText" presStyleLbl="alignAccFollowNode1" presStyleIdx="1" presStyleCnt="3">
        <dgm:presLayoutVars>
          <dgm:bulletEnabled/>
        </dgm:presLayoutVars>
      </dgm:prSet>
      <dgm:spPr/>
    </dgm:pt>
    <dgm:pt modelId="{BB3CBC92-F60B-4E63-B232-07F2ED4C383A}" type="pres">
      <dgm:prSet presAssocID="{8994A560-F3EE-4066-BB04-A2BF15827C25}" presName="sp" presStyleCnt="0"/>
      <dgm:spPr/>
    </dgm:pt>
    <dgm:pt modelId="{434F64C9-C950-4ADC-B94D-3BD9CC817465}" type="pres">
      <dgm:prSet presAssocID="{FB032C11-14D4-47C8-86E7-FC4C608E59FD}" presName="linNode" presStyleCnt="0"/>
      <dgm:spPr/>
    </dgm:pt>
    <dgm:pt modelId="{6BEF0988-F652-46E0-9B82-E9F594BED63A}" type="pres">
      <dgm:prSet presAssocID="{FB032C11-14D4-47C8-86E7-FC4C608E59FD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2245166-4CA7-4543-BD02-D7C8EB13DD9C}" type="pres">
      <dgm:prSet presAssocID="{FB032C11-14D4-47C8-86E7-FC4C608E59FD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F469D10-F6E4-4B85-8A98-2E97A905EE16}" srcId="{D787A223-872F-4948-AB88-23E015F63D8E}" destId="{9E2E793C-07EA-454D-9A63-16B7FD25B447}" srcOrd="0" destOrd="0" parTransId="{49651820-5891-447F-A0B9-D6500B10E82D}" sibTransId="{6586F13A-BB85-48FD-907E-F3995E871ABE}"/>
    <dgm:cxn modelId="{8B4F392E-C2E8-47D7-B102-86F41712F879}" srcId="{D36A855B-59A6-4A4B-AA4B-7CF8A5DA0CF8}" destId="{FB032C11-14D4-47C8-86E7-FC4C608E59FD}" srcOrd="2" destOrd="0" parTransId="{86CEC9A7-7CD5-4D2C-B5F3-7BEBF24FB2F5}" sibTransId="{671585F8-8A93-461D-AC7E-42D09B6B6C08}"/>
    <dgm:cxn modelId="{382DD12F-454E-4C12-9C6D-76F3D22F289A}" type="presOf" srcId="{9E2E793C-07EA-454D-9A63-16B7FD25B447}" destId="{EFA77A0B-5268-40EE-B462-B816E4FE37A4}" srcOrd="0" destOrd="0" presId="urn:microsoft.com/office/officeart/2016/7/layout/VerticalSolidActionList"/>
    <dgm:cxn modelId="{43B80C40-BC32-40B1-BF71-4097237614AB}" type="presOf" srcId="{D36A855B-59A6-4A4B-AA4B-7CF8A5DA0CF8}" destId="{9738DF93-E162-4166-914C-A8D6F24A1B0A}" srcOrd="0" destOrd="0" presId="urn:microsoft.com/office/officeart/2016/7/layout/VerticalSolidActionList"/>
    <dgm:cxn modelId="{70E34443-5C88-4733-ACEE-07D6F3AA8BB9}" srcId="{FB032C11-14D4-47C8-86E7-FC4C608E59FD}" destId="{5DB81A9A-2B68-40C8-930E-ABAAB317F871}" srcOrd="0" destOrd="0" parTransId="{0E11AB33-FEBF-4531-B964-114555980B9C}" sibTransId="{2C2D072B-5B96-4AF8-8595-54B7BA807833}"/>
    <dgm:cxn modelId="{DA524863-9941-4BDC-B3CB-0DF447E9CC49}" type="presOf" srcId="{D787A223-872F-4948-AB88-23E015F63D8E}" destId="{4F750677-66AC-4B42-B44B-E730912F4754}" srcOrd="0" destOrd="0" presId="urn:microsoft.com/office/officeart/2016/7/layout/VerticalSolidActionList"/>
    <dgm:cxn modelId="{604A8A48-639E-473E-97F0-2A7C9A98EB75}" type="presOf" srcId="{FB032C11-14D4-47C8-86E7-FC4C608E59FD}" destId="{6BEF0988-F652-46E0-9B82-E9F594BED63A}" srcOrd="0" destOrd="0" presId="urn:microsoft.com/office/officeart/2016/7/layout/VerticalSolidActionList"/>
    <dgm:cxn modelId="{9A535D57-1B8A-4666-A5ED-A4DE11601F34}" type="presOf" srcId="{BF51629A-B1D7-41DE-A699-15EF2BE8A4E7}" destId="{E7F04A4D-B544-4A47-A5EF-9192FD01602D}" srcOrd="0" destOrd="0" presId="urn:microsoft.com/office/officeart/2016/7/layout/VerticalSolidActionList"/>
    <dgm:cxn modelId="{04F055AC-6C34-4E41-9EF2-85A7E1EBB2C2}" srcId="{D36A855B-59A6-4A4B-AA4B-7CF8A5DA0CF8}" destId="{BF51629A-B1D7-41DE-A699-15EF2BE8A4E7}" srcOrd="0" destOrd="0" parTransId="{B3239BB1-57A9-4C31-AF7C-173782E1542D}" sibTransId="{6EFEC3B0-6886-4C37-BB73-50EB32EEA112}"/>
    <dgm:cxn modelId="{2CEB19B3-9A10-41A8-AD4E-0528FDA12A02}" type="presOf" srcId="{AADEE941-B270-43A0-A998-AA3493AD1E9D}" destId="{8F8DDADC-0139-41AA-B14C-051F69EB4FC2}" srcOrd="0" destOrd="0" presId="urn:microsoft.com/office/officeart/2016/7/layout/VerticalSolidActionList"/>
    <dgm:cxn modelId="{4319C5BA-103A-4893-A783-B1A5DC15907A}" srcId="{D36A855B-59A6-4A4B-AA4B-7CF8A5DA0CF8}" destId="{D787A223-872F-4948-AB88-23E015F63D8E}" srcOrd="1" destOrd="0" parTransId="{B003605E-5073-440D-B00F-32B57027CFF5}" sibTransId="{8994A560-F3EE-4066-BB04-A2BF15827C25}"/>
    <dgm:cxn modelId="{BECA2ECF-684B-4598-809D-F12D6169AC3D}" type="presOf" srcId="{5DB81A9A-2B68-40C8-930E-ABAAB317F871}" destId="{C2245166-4CA7-4543-BD02-D7C8EB13DD9C}" srcOrd="0" destOrd="0" presId="urn:microsoft.com/office/officeart/2016/7/layout/VerticalSolidActionList"/>
    <dgm:cxn modelId="{0AF70FED-2E43-4F07-A41A-D317CBD57B60}" srcId="{BF51629A-B1D7-41DE-A699-15EF2BE8A4E7}" destId="{AADEE941-B270-43A0-A998-AA3493AD1E9D}" srcOrd="0" destOrd="0" parTransId="{FBD930D7-B470-48A2-AE4F-59B33A60C2E4}" sibTransId="{CE23701A-9FD4-435C-91E7-1BF2A316F9C3}"/>
    <dgm:cxn modelId="{630E498D-1910-4972-AF4B-9806E0A02772}" type="presParOf" srcId="{9738DF93-E162-4166-914C-A8D6F24A1B0A}" destId="{0A80D04B-9A0E-4CBA-9A96-576C3D075318}" srcOrd="0" destOrd="0" presId="urn:microsoft.com/office/officeart/2016/7/layout/VerticalSolidActionList"/>
    <dgm:cxn modelId="{16C68766-DCA0-4142-947C-39E2EF45EFD3}" type="presParOf" srcId="{0A80D04B-9A0E-4CBA-9A96-576C3D075318}" destId="{E7F04A4D-B544-4A47-A5EF-9192FD01602D}" srcOrd="0" destOrd="0" presId="urn:microsoft.com/office/officeart/2016/7/layout/VerticalSolidActionList"/>
    <dgm:cxn modelId="{EDCBCD5B-013D-44E8-A746-E07902FD3B80}" type="presParOf" srcId="{0A80D04B-9A0E-4CBA-9A96-576C3D075318}" destId="{8F8DDADC-0139-41AA-B14C-051F69EB4FC2}" srcOrd="1" destOrd="0" presId="urn:microsoft.com/office/officeart/2016/7/layout/VerticalSolidActionList"/>
    <dgm:cxn modelId="{56E88A5E-5ED3-4D8B-9C2F-CDF8FC28F384}" type="presParOf" srcId="{9738DF93-E162-4166-914C-A8D6F24A1B0A}" destId="{F124B6FB-C089-4251-AD9B-5C7AF07973A3}" srcOrd="1" destOrd="0" presId="urn:microsoft.com/office/officeart/2016/7/layout/VerticalSolidActionList"/>
    <dgm:cxn modelId="{9D6D6571-7B3D-4FF7-9812-E85CA677A8D1}" type="presParOf" srcId="{9738DF93-E162-4166-914C-A8D6F24A1B0A}" destId="{E02094A4-9C09-4A07-A019-B8FE256A3E2F}" srcOrd="2" destOrd="0" presId="urn:microsoft.com/office/officeart/2016/7/layout/VerticalSolidActionList"/>
    <dgm:cxn modelId="{E1DE3942-F310-48E9-99E2-CE1CE39BC598}" type="presParOf" srcId="{E02094A4-9C09-4A07-A019-B8FE256A3E2F}" destId="{4F750677-66AC-4B42-B44B-E730912F4754}" srcOrd="0" destOrd="0" presId="urn:microsoft.com/office/officeart/2016/7/layout/VerticalSolidActionList"/>
    <dgm:cxn modelId="{90283ED1-9878-4FDC-9EDB-6B2EBE1A4F7A}" type="presParOf" srcId="{E02094A4-9C09-4A07-A019-B8FE256A3E2F}" destId="{EFA77A0B-5268-40EE-B462-B816E4FE37A4}" srcOrd="1" destOrd="0" presId="urn:microsoft.com/office/officeart/2016/7/layout/VerticalSolidActionList"/>
    <dgm:cxn modelId="{D3117764-FAF8-4FB5-B43D-AAAB6867D6AA}" type="presParOf" srcId="{9738DF93-E162-4166-914C-A8D6F24A1B0A}" destId="{BB3CBC92-F60B-4E63-B232-07F2ED4C383A}" srcOrd="3" destOrd="0" presId="urn:microsoft.com/office/officeart/2016/7/layout/VerticalSolidActionList"/>
    <dgm:cxn modelId="{4408AC68-60B8-4C75-8B93-A28E84F5E0C8}" type="presParOf" srcId="{9738DF93-E162-4166-914C-A8D6F24A1B0A}" destId="{434F64C9-C950-4ADC-B94D-3BD9CC817465}" srcOrd="4" destOrd="0" presId="urn:microsoft.com/office/officeart/2016/7/layout/VerticalSolidActionList"/>
    <dgm:cxn modelId="{02FBDD76-39C5-4880-9301-45537FED2380}" type="presParOf" srcId="{434F64C9-C950-4ADC-B94D-3BD9CC817465}" destId="{6BEF0988-F652-46E0-9B82-E9F594BED63A}" srcOrd="0" destOrd="0" presId="urn:microsoft.com/office/officeart/2016/7/layout/VerticalSolidActionList"/>
    <dgm:cxn modelId="{0430F8E1-EBCF-402E-9ADA-A7C0B50BC2F7}" type="presParOf" srcId="{434F64C9-C950-4ADC-B94D-3BD9CC817465}" destId="{C2245166-4CA7-4543-BD02-D7C8EB13DD9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DDADC-0139-41AA-B14C-051F69EB4FC2}">
      <dsp:nvSpPr>
        <dsp:cNvPr id="0" name=""/>
        <dsp:cNvSpPr/>
      </dsp:nvSpPr>
      <dsp:spPr>
        <a:xfrm>
          <a:off x="1298574" y="1595"/>
          <a:ext cx="5194300" cy="16353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415372" rIns="100784" bIns="415372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rbel" panose="020B0503020204020204"/>
            </a:rPr>
            <a:t>The results of domain understanding</a:t>
          </a:r>
          <a:endParaRPr lang="en-US" sz="2400" kern="1200" dirty="0"/>
        </a:p>
      </dsp:txBody>
      <dsp:txXfrm>
        <a:off x="1298574" y="1595"/>
        <a:ext cx="5194300" cy="1635323"/>
      </dsp:txXfrm>
    </dsp:sp>
    <dsp:sp modelId="{E7F04A4D-B544-4A47-A5EF-9192FD01602D}">
      <dsp:nvSpPr>
        <dsp:cNvPr id="0" name=""/>
        <dsp:cNvSpPr/>
      </dsp:nvSpPr>
      <dsp:spPr>
        <a:xfrm>
          <a:off x="0" y="1595"/>
          <a:ext cx="1298575" cy="1635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161534" rIns="68716" bIns="161534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rbel" panose="020B0503020204020204"/>
            </a:rPr>
            <a:t>Show </a:t>
          </a:r>
          <a:endParaRPr lang="en-US" sz="2800" kern="1200" dirty="0"/>
        </a:p>
      </dsp:txBody>
      <dsp:txXfrm>
        <a:off x="0" y="1595"/>
        <a:ext cx="1298575" cy="1635323"/>
      </dsp:txXfrm>
    </dsp:sp>
    <dsp:sp modelId="{EFA77A0B-5268-40EE-B462-B816E4FE37A4}">
      <dsp:nvSpPr>
        <dsp:cNvPr id="0" name=""/>
        <dsp:cNvSpPr/>
      </dsp:nvSpPr>
      <dsp:spPr>
        <a:xfrm>
          <a:off x="1298575" y="1735038"/>
          <a:ext cx="5194300" cy="1635323"/>
        </a:xfrm>
        <a:prstGeom prst="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415372" rIns="100784" bIns="415372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rbel" panose="020B0503020204020204"/>
            </a:rPr>
            <a:t>Demo</a:t>
          </a:r>
          <a:endParaRPr lang="en-US" sz="2400" kern="1200" dirty="0"/>
        </a:p>
      </dsp:txBody>
      <dsp:txXfrm>
        <a:off x="1298575" y="1735038"/>
        <a:ext cx="5194300" cy="1635323"/>
      </dsp:txXfrm>
    </dsp:sp>
    <dsp:sp modelId="{4F750677-66AC-4B42-B44B-E730912F4754}">
      <dsp:nvSpPr>
        <dsp:cNvPr id="0" name=""/>
        <dsp:cNvSpPr/>
      </dsp:nvSpPr>
      <dsp:spPr>
        <a:xfrm>
          <a:off x="0" y="1735038"/>
          <a:ext cx="1298575" cy="1635323"/>
        </a:xfrm>
        <a:prstGeom prst="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161534" rIns="68716" bIns="161534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rbel" panose="020B0503020204020204"/>
            </a:rPr>
            <a:t>Show </a:t>
          </a:r>
          <a:endParaRPr lang="en-US" sz="2800" kern="1200" dirty="0"/>
        </a:p>
      </dsp:txBody>
      <dsp:txXfrm>
        <a:off x="0" y="1735038"/>
        <a:ext cx="1298575" cy="1635323"/>
      </dsp:txXfrm>
    </dsp:sp>
    <dsp:sp modelId="{C2245166-4CA7-4543-BD02-D7C8EB13DD9C}">
      <dsp:nvSpPr>
        <dsp:cNvPr id="0" name=""/>
        <dsp:cNvSpPr/>
      </dsp:nvSpPr>
      <dsp:spPr>
        <a:xfrm>
          <a:off x="1298575" y="3468481"/>
          <a:ext cx="5194300" cy="1635323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415372" rIns="100784" bIns="415372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infographic poster</a:t>
          </a:r>
        </a:p>
      </dsp:txBody>
      <dsp:txXfrm>
        <a:off x="1298575" y="3468481"/>
        <a:ext cx="5194300" cy="1635323"/>
      </dsp:txXfrm>
    </dsp:sp>
    <dsp:sp modelId="{6BEF0988-F652-46E0-9B82-E9F594BED63A}">
      <dsp:nvSpPr>
        <dsp:cNvPr id="0" name=""/>
        <dsp:cNvSpPr/>
      </dsp:nvSpPr>
      <dsp:spPr>
        <a:xfrm>
          <a:off x="0" y="3468481"/>
          <a:ext cx="1298575" cy="1635323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161534" rIns="68716" bIns="161534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rbel" panose="020B0503020204020204"/>
            </a:rPr>
            <a:t>Show </a:t>
          </a:r>
          <a:endParaRPr lang="en-US" sz="2800" kern="1200" dirty="0"/>
        </a:p>
      </dsp:txBody>
      <dsp:txXfrm>
        <a:off x="0" y="3468481"/>
        <a:ext cx="1298575" cy="1635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6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89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6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0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2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8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7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9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9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7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5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0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27" y="2382850"/>
            <a:ext cx="5836845" cy="1755153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chemeClr val="bg1"/>
                </a:solidFill>
                <a:ea typeface="+mj-lt"/>
                <a:cs typeface="+mj-lt"/>
              </a:rPr>
              <a:t>NewsDetector</a:t>
            </a:r>
            <a:r>
              <a:rPr lang="en-US" sz="5400" dirty="0">
                <a:solidFill>
                  <a:schemeClr val="bg1"/>
                </a:solidFill>
                <a:ea typeface="+mj-lt"/>
                <a:cs typeface="+mj-lt"/>
              </a:rPr>
              <a:t>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179F5-49FE-48E6-A822-5C8863D9F204}"/>
              </a:ext>
            </a:extLst>
          </p:cNvPr>
          <p:cNvSpPr txBox="1"/>
          <p:nvPr/>
        </p:nvSpPr>
        <p:spPr>
          <a:xfrm>
            <a:off x="475673" y="49437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Mohammd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 </a:t>
            </a:r>
            <a:r>
              <a:rPr lang="en-US" dirty="0" err="1"/>
              <a:t>alharbi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20B9F-1137-4004-9C14-1364269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Fake news with covid 19 topic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401E812-44CE-48F3-A1A3-F3A38651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458941"/>
            <a:ext cx="4774321" cy="36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6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D6C9A4-7758-4A53-99B0-F5C3A3F65098}"/>
              </a:ext>
            </a:extLst>
          </p:cNvPr>
          <p:cNvSpPr txBox="1"/>
          <p:nvPr/>
        </p:nvSpPr>
        <p:spPr>
          <a:xfrm>
            <a:off x="3967843" y="4690533"/>
            <a:ext cx="7535180" cy="770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300">
                <a:ln w="3175" cmpd="sng">
                  <a:noFill/>
                </a:ln>
                <a:latin typeface="+mj-lt"/>
                <a:ea typeface="+mj-ea"/>
                <a:cs typeface="+mj-cs"/>
              </a:rPr>
              <a:t>Example of social impact after deploying the technology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D4BA79BC-8A15-4DE9-81F5-2FEDF957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6" descr="Microscope with solid fill">
            <a:extLst>
              <a:ext uri="{FF2B5EF4-FFF2-40B4-BE49-F238E27FC236}">
                <a16:creationId xmlns:a16="http://schemas.microsoft.com/office/drawing/2014/main" id="{F0DD162F-014B-4D66-86C6-8C20C06B7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4457" y="975360"/>
            <a:ext cx="2947416" cy="2947416"/>
          </a:xfrm>
          <a:prstGeom prst="rect">
            <a:avLst/>
          </a:prstGeom>
        </p:spPr>
      </p:pic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8E08231E-E294-4333-B9BD-712D821911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17" r="16010" b="-2"/>
          <a:stretch/>
        </p:blipFill>
        <p:spPr>
          <a:xfrm>
            <a:off x="8724622" y="975360"/>
            <a:ext cx="1486674" cy="2947416"/>
          </a:xfrm>
          <a:prstGeom prst="rect">
            <a:avLst/>
          </a:prstGeom>
          <a:ln w="53975">
            <a:noFill/>
          </a:ln>
        </p:spPr>
      </p:pic>
    </p:spTree>
    <p:extLst>
      <p:ext uri="{BB962C8B-B14F-4D97-AF65-F5344CB8AC3E}">
        <p14:creationId xmlns:p14="http://schemas.microsoft.com/office/powerpoint/2010/main" val="56469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415DAA61-806D-47D7-B0FE-3C7BF3DD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29" r="-2" b="153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1FA997-85C4-4BAD-9BE9-B893D399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09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Get feedback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48FE4F6-AB5F-4F21-B0AC-4A495047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214942"/>
            <a:ext cx="6202778" cy="41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3BA81-3EB5-492E-BEB8-463CFA10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98183-9620-4035-9739-3A40028E4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3791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2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0">
            <a:extLst>
              <a:ext uri="{FF2B5EF4-FFF2-40B4-BE49-F238E27FC236}">
                <a16:creationId xmlns:a16="http://schemas.microsoft.com/office/drawing/2014/main" id="{DD58CC35-7270-4AD2-8792-2D2E934C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03BC05D6-945D-49D6-AD12-785A6998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42BEE3-F173-4D31-9A98-D9577034A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BD131322-78B2-4EAC-961C-DC16216EC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A685BC6-9921-44E3-86D9-D15AB6393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99E9A136-C426-4D4A-9ACE-AA69BB7F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D55B2D10-C6DF-4033-940F-915CFDAE5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270023-46AE-4CBF-BFCB-76CF75534B72}"/>
              </a:ext>
            </a:extLst>
          </p:cNvPr>
          <p:cNvSpPr txBox="1"/>
          <p:nvPr/>
        </p:nvSpPr>
        <p:spPr>
          <a:xfrm>
            <a:off x="3967843" y="4690533"/>
            <a:ext cx="7535180" cy="770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3175" cmpd="sng">
                  <a:noFill/>
                </a:ln>
                <a:latin typeface="+mj-lt"/>
                <a:ea typeface="+mj-ea"/>
                <a:cs typeface="+mj-cs"/>
              </a:rPr>
              <a:t>News approaches</a:t>
            </a:r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id="{1C3DC599-C6D4-4799-86C2-67922F707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Voice with solid fill">
            <a:extLst>
              <a:ext uri="{FF2B5EF4-FFF2-40B4-BE49-F238E27FC236}">
                <a16:creationId xmlns:a16="http://schemas.microsoft.com/office/drawing/2014/main" id="{9048F206-4C32-4F39-9126-1BDF0F13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131" y="1307622"/>
            <a:ext cx="2282892" cy="2282892"/>
          </a:xfrm>
          <a:prstGeom prst="rect">
            <a:avLst/>
          </a:prstGeom>
        </p:spPr>
      </p:pic>
      <p:pic>
        <p:nvPicPr>
          <p:cNvPr id="2" name="Graphic 2" descr="Connections outline">
            <a:extLst>
              <a:ext uri="{FF2B5EF4-FFF2-40B4-BE49-F238E27FC236}">
                <a16:creationId xmlns:a16="http://schemas.microsoft.com/office/drawing/2014/main" id="{222594EA-07EB-4F99-B6BE-CB679E296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1749" y="1388440"/>
            <a:ext cx="2282891" cy="2282891"/>
          </a:xfrm>
          <a:prstGeom prst="rect">
            <a:avLst/>
          </a:prstGeom>
          <a:ln w="53975">
            <a:noFill/>
          </a:ln>
        </p:spPr>
      </p:pic>
      <p:pic>
        <p:nvPicPr>
          <p:cNvPr id="3" name="Graphic 3" descr="Newspaper with solid fill">
            <a:extLst>
              <a:ext uri="{FF2B5EF4-FFF2-40B4-BE49-F238E27FC236}">
                <a16:creationId xmlns:a16="http://schemas.microsoft.com/office/drawing/2014/main" id="{2D36C934-DB5E-4CBB-B484-7402F443B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0466" y="1307622"/>
            <a:ext cx="2282891" cy="2282891"/>
          </a:xfrm>
          <a:prstGeom prst="rect">
            <a:avLst/>
          </a:prstGeom>
          <a:ln w="53975">
            <a:noFill/>
          </a:ln>
        </p:spPr>
      </p:pic>
    </p:spTree>
    <p:extLst>
      <p:ext uri="{BB962C8B-B14F-4D97-AF65-F5344CB8AC3E}">
        <p14:creationId xmlns:p14="http://schemas.microsoft.com/office/powerpoint/2010/main" val="371583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C00F69-3653-4A09-8F49-6282025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/>
              <a:t> </a:t>
            </a:r>
            <a:r>
              <a:rPr lang="en-US" sz="4100" b="1"/>
              <a:t>Example booming social media</a:t>
            </a:r>
            <a:endParaRPr lang="en-US" sz="4100"/>
          </a:p>
        </p:txBody>
      </p:sp>
      <p:sp>
        <p:nvSpPr>
          <p:cNvPr id="59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F8732D87-D79B-484F-84FF-68A5E0B0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56" y="975360"/>
            <a:ext cx="6549812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831112-FBC4-43D2-9D35-A250B9B5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C93A4630-E073-431D-8342-B683A279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A543ED21-5AF4-4027-82BF-E80AB72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33637445-5BE0-4E93-933C-8C20A541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E8961475-0F43-4D4A-A248-A366B0BB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49225D7-A7EE-4CB4-B021-475F371C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D83E4AD-0D74-4356-A0EA-251D9A277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FEFA64-E9F6-445A-9D34-099C84E9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099" y="810206"/>
            <a:ext cx="6048924" cy="3186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Advantages of social media news</a:t>
            </a:r>
            <a:endParaRPr lang="en-US" sz="6000" b="1"/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id="{9E0E6052-3C0B-4657-A1E1-542228285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8" y="648931"/>
            <a:ext cx="430680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7" descr="Money with solid fill">
            <a:extLst>
              <a:ext uri="{FF2B5EF4-FFF2-40B4-BE49-F238E27FC236}">
                <a16:creationId xmlns:a16="http://schemas.microsoft.com/office/drawing/2014/main" id="{BE0A965C-F263-424C-ABFE-3ABB72E52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767" y="1231390"/>
            <a:ext cx="1751808" cy="1751808"/>
          </a:xfrm>
          <a:prstGeom prst="rect">
            <a:avLst/>
          </a:prstGeom>
        </p:spPr>
      </p:pic>
      <p:pic>
        <p:nvPicPr>
          <p:cNvPr id="8" name="Graphic 8" descr="Stopwatch with solid fill">
            <a:extLst>
              <a:ext uri="{FF2B5EF4-FFF2-40B4-BE49-F238E27FC236}">
                <a16:creationId xmlns:a16="http://schemas.microsoft.com/office/drawing/2014/main" id="{9F960C66-43AC-4383-8FEC-186E48A8D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89301" y="1231390"/>
            <a:ext cx="1751808" cy="1751808"/>
          </a:xfrm>
          <a:prstGeom prst="rect">
            <a:avLst/>
          </a:prstGeom>
        </p:spPr>
      </p:pic>
      <p:pic>
        <p:nvPicPr>
          <p:cNvPr id="5" name="Graphic 5" descr="Share with solid fill">
            <a:extLst>
              <a:ext uri="{FF2B5EF4-FFF2-40B4-BE49-F238E27FC236}">
                <a16:creationId xmlns:a16="http://schemas.microsoft.com/office/drawing/2014/main" id="{49170981-D960-4ED8-9B85-BBB1D2CB47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767" y="3586607"/>
            <a:ext cx="1751808" cy="1751808"/>
          </a:xfrm>
          <a:prstGeom prst="rect">
            <a:avLst/>
          </a:prstGeom>
        </p:spPr>
      </p:pic>
      <p:pic>
        <p:nvPicPr>
          <p:cNvPr id="6" name="Graphic 6" descr="Key with solid fill">
            <a:extLst>
              <a:ext uri="{FF2B5EF4-FFF2-40B4-BE49-F238E27FC236}">
                <a16:creationId xmlns:a16="http://schemas.microsoft.com/office/drawing/2014/main" id="{0CDA2CBF-4E37-4951-87CC-B2775916A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9301" y="3586607"/>
            <a:ext cx="1751808" cy="17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C536-E1C1-4FDC-AA67-C2191758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Disadvantages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2A98A7-C03E-4514-A998-894A0E219AE9}"/>
              </a:ext>
            </a:extLst>
          </p:cNvPr>
          <p:cNvSpPr txBox="1">
            <a:spLocks/>
          </p:cNvSpPr>
          <p:nvPr/>
        </p:nvSpPr>
        <p:spPr>
          <a:xfrm>
            <a:off x="1484311" y="3683769"/>
            <a:ext cx="6855356" cy="1564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>
                <a:latin typeface="+mn-lt"/>
                <a:ea typeface="+mn-ea"/>
                <a:cs typeface="+mn-cs"/>
              </a:rPr>
              <a:t>Political and personal gain</a:t>
            </a:r>
          </a:p>
        </p:txBody>
      </p:sp>
      <p:pic>
        <p:nvPicPr>
          <p:cNvPr id="5" name="Graphic 5" descr="Flying Money with solid fill">
            <a:extLst>
              <a:ext uri="{FF2B5EF4-FFF2-40B4-BE49-F238E27FC236}">
                <a16:creationId xmlns:a16="http://schemas.microsoft.com/office/drawing/2014/main" id="{F252EB78-096D-4805-9CC2-337EC898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9095EC8-F965-4D21-ABCA-114E3558DBFC}"/>
              </a:ext>
            </a:extLst>
          </p:cNvPr>
          <p:cNvSpPr txBox="1">
            <a:spLocks/>
          </p:cNvSpPr>
          <p:nvPr/>
        </p:nvSpPr>
        <p:spPr>
          <a:xfrm>
            <a:off x="1484311" y="2459950"/>
            <a:ext cx="6855356" cy="1564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Appearance of fake news</a:t>
            </a:r>
          </a:p>
        </p:txBody>
      </p:sp>
    </p:spTree>
    <p:extLst>
      <p:ext uri="{BB962C8B-B14F-4D97-AF65-F5344CB8AC3E}">
        <p14:creationId xmlns:p14="http://schemas.microsoft.com/office/powerpoint/2010/main" val="41988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A65C-59A6-4BB5-8431-1EB155FB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96982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DF7A0-13BE-4174-9895-0007A8B7CCFD}"/>
              </a:ext>
            </a:extLst>
          </p:cNvPr>
          <p:cNvSpPr txBox="1"/>
          <p:nvPr/>
        </p:nvSpPr>
        <p:spPr>
          <a:xfrm>
            <a:off x="2234766" y="2793999"/>
            <a:ext cx="5747778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800" dirty="0"/>
              <a:t>Fake news is a news article that is intentionally written and verifiably false.</a:t>
            </a:r>
            <a:endParaRPr lang="en-US"/>
          </a:p>
        </p:txBody>
      </p:sp>
      <p:pic>
        <p:nvPicPr>
          <p:cNvPr id="5" name="Graphic 5" descr="Question mark with solid fill">
            <a:extLst>
              <a:ext uri="{FF2B5EF4-FFF2-40B4-BE49-F238E27FC236}">
                <a16:creationId xmlns:a16="http://schemas.microsoft.com/office/drawing/2014/main" id="{C698F4C9-01C2-4610-B222-2B79E51F5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Graphic 4" descr="Juggler outline">
            <a:extLst>
              <a:ext uri="{FF2B5EF4-FFF2-40B4-BE49-F238E27FC236}">
                <a16:creationId xmlns:a16="http://schemas.microsoft.com/office/drawing/2014/main" id="{1F3D4722-E78A-421B-AC53-967162146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9296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9618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9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0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85A1CB-A61F-4A1F-BF0C-F63932F0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Characteristics</a:t>
            </a:r>
            <a:endParaRPr lang="en-US" err="1"/>
          </a:p>
        </p:txBody>
      </p:sp>
      <p:pic>
        <p:nvPicPr>
          <p:cNvPr id="33" name="Picture 31" descr="Office items on a table">
            <a:extLst>
              <a:ext uri="{FF2B5EF4-FFF2-40B4-BE49-F238E27FC236}">
                <a16:creationId xmlns:a16="http://schemas.microsoft.com/office/drawing/2014/main" id="{5A7687D0-F90F-4C1C-8376-B9E746E03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1" r="45242" b="-5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336F3-278C-4D80-BC08-392C090A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sz="4000" dirty="0"/>
              <a:t>Verifiably false</a:t>
            </a:r>
          </a:p>
          <a:p>
            <a:pPr>
              <a:buClr>
                <a:srgbClr val="1287C3"/>
              </a:buClr>
            </a:pPr>
            <a:endParaRPr lang="en-US" sz="4000" dirty="0"/>
          </a:p>
          <a:p>
            <a:pPr>
              <a:buClr>
                <a:srgbClr val="1287C3"/>
              </a:buClr>
            </a:pPr>
            <a:r>
              <a:rPr lang="en-US" sz="4000" dirty="0"/>
              <a:t>Mock real news structure with real evidence</a:t>
            </a:r>
          </a:p>
        </p:txBody>
      </p:sp>
    </p:spTree>
    <p:extLst>
      <p:ext uri="{BB962C8B-B14F-4D97-AF65-F5344CB8AC3E}">
        <p14:creationId xmlns:p14="http://schemas.microsoft.com/office/powerpoint/2010/main" val="37624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71105-E65B-42CF-87FC-BA8495AA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273" y="343286"/>
            <a:ext cx="7989455" cy="2649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lvl="1" indent="-285750" algn="ctr" defTabSz="457200" rtl="0">
              <a:spcBef>
                <a:spcPct val="0"/>
              </a:spcBef>
            </a:pPr>
            <a:r>
              <a:rPr lang="en-US" sz="72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Psychological point of view Fake news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47429-4165-4F64-AD0F-A05CEE59D714}"/>
              </a:ext>
            </a:extLst>
          </p:cNvPr>
          <p:cNvSpPr txBox="1"/>
          <p:nvPr/>
        </p:nvSpPr>
        <p:spPr>
          <a:xfrm>
            <a:off x="3754582" y="3743037"/>
            <a:ext cx="3678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1. Naïve realism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2A657-D62C-43A5-87DD-FCF36C018477}"/>
              </a:ext>
            </a:extLst>
          </p:cNvPr>
          <p:cNvSpPr txBox="1"/>
          <p:nvPr/>
        </p:nvSpPr>
        <p:spPr>
          <a:xfrm>
            <a:off x="3754582" y="5451763"/>
            <a:ext cx="3539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2. Confirmation</a:t>
            </a:r>
          </a:p>
        </p:txBody>
      </p:sp>
    </p:spTree>
    <p:extLst>
      <p:ext uri="{BB962C8B-B14F-4D97-AF65-F5344CB8AC3E}">
        <p14:creationId xmlns:p14="http://schemas.microsoft.com/office/powerpoint/2010/main" val="25703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F241A"/>
      </a:dk2>
      <a:lt2>
        <a:srgbClr val="F0F2F3"/>
      </a:lt2>
      <a:accent1>
        <a:srgbClr val="D57117"/>
      </a:accent1>
      <a:accent2>
        <a:srgbClr val="E73429"/>
      </a:accent2>
      <a:accent3>
        <a:srgbClr val="B4A420"/>
      </a:accent3>
      <a:accent4>
        <a:srgbClr val="15B1C2"/>
      </a:accent4>
      <a:accent5>
        <a:srgbClr val="2985E7"/>
      </a:accent5>
      <a:accent6>
        <a:srgbClr val="333EDA"/>
      </a:accent6>
      <a:hlink>
        <a:srgbClr val="3F82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Parallax</vt:lpstr>
      <vt:lpstr>BrushVTI</vt:lpstr>
      <vt:lpstr>NewsDetector presentation</vt:lpstr>
      <vt:lpstr>Agenda</vt:lpstr>
      <vt:lpstr>PowerPoint Presentation</vt:lpstr>
      <vt:lpstr> Example booming social media</vt:lpstr>
      <vt:lpstr>Advantages of social media news</vt:lpstr>
      <vt:lpstr>Disadvantages</vt:lpstr>
      <vt:lpstr>Definition</vt:lpstr>
      <vt:lpstr>Characteristics</vt:lpstr>
      <vt:lpstr>Psychological point of view Fake news</vt:lpstr>
      <vt:lpstr>Fake news with covid 19 topic</vt:lpstr>
      <vt:lpstr>PowerPoint Presentation</vt:lpstr>
      <vt:lpstr>Demo</vt:lpstr>
      <vt:lpstr>Get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588</cp:revision>
  <dcterms:created xsi:type="dcterms:W3CDTF">2019-10-16T03:03:10Z</dcterms:created>
  <dcterms:modified xsi:type="dcterms:W3CDTF">2022-01-10T07:11:35Z</dcterms:modified>
</cp:coreProperties>
</file>