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BB581-B830-4FAF-9E8D-89EB59A34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8D1B1-A478-44D8-BAA4-867CB3DB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8D647-4D17-4AF7-A91E-0856E817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E726AC-A923-47BF-BBBA-818AEFC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3903E-04F8-406C-B07A-9BC21FBA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10A86-2C86-4ED6-BF5A-F1B8CF72BCBF}"/>
              </a:ext>
            </a:extLst>
          </p:cNvPr>
          <p:cNvSpPr/>
          <p:nvPr userDrawn="1"/>
        </p:nvSpPr>
        <p:spPr>
          <a:xfrm>
            <a:off x="8247017" y="0"/>
            <a:ext cx="3944983" cy="10302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9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3B53A-27F3-4D01-8035-F19705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5E1FCB-668D-4692-AB4E-8F839794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6A6B7-1043-4EE5-BC2D-E1B4C508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9F0317-021C-46EA-AA03-04123CAB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ED9EB-6C86-46BE-A607-DC47DCB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27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E4E8E5-FAFD-469A-B3D8-3382252F3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009A54-BC14-40B4-B294-6702AE9F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0E39E-8484-495D-8B7B-5973A476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3D2E21-D762-43DB-8644-A27D690F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D924A-FF99-4AB0-BB68-15B9AEF5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67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F3D33-C38D-4BB7-A864-6EA36C37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5F372C-6241-4C15-9D2A-CA7487CA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76C7A-5AE2-4C9F-AF7B-8772C7F2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6F95E-8F3B-4A4C-A9C5-FBFE9BA7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5A864-48BC-41F3-8179-2B855B3B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8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67548-0086-4DB3-BC79-85C5AF65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FE001-7E69-42D3-96AC-032E6D0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56B29-B613-4066-A595-6A67F541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B77A1-1EB3-48F3-8C82-52D9E75A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1A9B2-9A36-49B4-9FE1-58F8B399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2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934AD-421F-4514-AB36-66119C73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0B82BD-E1AB-49CE-A8E6-D6A47E8C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EE4AF-9743-4D34-8BC4-E6D2A237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F9EB5-EBB7-4376-843A-1627FBFA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1F3653-F28E-484A-BF77-88D62C66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31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F2D17-BB58-4A17-AA7E-38D403E1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028FE-12EA-4D2E-A4DE-4387B8BA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36BD6F-C2B2-4E97-AAA1-1A73CAC4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5C941D-2296-4023-A613-C1B87ACB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FC0234-FFA4-402E-9D64-95554014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32C9D-BC4C-4746-AEC6-5B496026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21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7C7A0-DFC8-477A-B83C-E5960A4A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BE8153-5BC2-4DEC-A351-A316D44C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C52C0B-3C2E-4300-A38E-20725FD8A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4E7EB7-CD3D-477C-8700-3031BBA60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C3B859-961D-43A9-A327-48B956D9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C4DA7F-C64B-4A9A-B93A-7E8D0F05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68FBC6-B3FF-4041-AAA1-6B4264C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45B15E-F55A-477E-8FF4-D498854B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BACB5-F509-4CD5-8C31-B6D82814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1365AB-60EB-4A89-9409-D9B5191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4D3175-63D6-4319-8C41-446260F5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D442E4-3C92-435E-AA3A-EE17AA0E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63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17C0D9-E2AD-4F24-B584-4B99763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F41D8A-9B83-42B7-BE61-2B372EEC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563B70-E7E7-4EE8-961D-3CC1916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6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60D53-10ED-4BD3-A94A-729ECC69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00091-5E22-4E01-BE24-A21843F7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5A17A-151C-455F-A5DF-9816C411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B0DAF1-03FB-4D91-9E21-F6894011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2A0C48-FC8C-4DD2-80E2-9C4380EC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68351E-851E-4A48-AA9D-9CC1713F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9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92C89-A314-41FF-8195-0C6AED4F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75B09-294B-4789-B122-AD36633F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AEA83-ED17-4193-8800-5EA17CCB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8CD92-365B-4530-9FEA-74971A0B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FD528-D54C-447F-87F1-DAC7BE6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Annuaire téléphonique INSSET">
            <a:extLst>
              <a:ext uri="{FF2B5EF4-FFF2-40B4-BE49-F238E27FC236}">
                <a16:creationId xmlns:a16="http://schemas.microsoft.com/office/drawing/2014/main" id="{9A5E6EE4-44A6-4247-B9E8-3292E3785089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7943215" y="21432"/>
            <a:ext cx="4248785" cy="1143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483767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C7AC4-DED0-46A4-9F09-133637AA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1EE6B2-542B-4AA0-8CEC-8A6E04B3B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FC22A1-0C54-41A3-B6CD-B9600F0C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747DD9-2BE6-4C00-BF2A-2BCDE3DA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F36FAC-EE1C-4D84-AC1C-241FA39C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2044F-A543-4407-83AE-49AC41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952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24509-124E-4E89-83AE-C4124155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48B56-FA81-447B-AA86-6E0B9D6B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918942-0C9B-4D6B-968D-007B4748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B1108-02AA-4D1C-986C-61802667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42D6A-1182-4460-96F8-1ECD03D2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484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6AE3BF-C7AF-443E-A6D7-272B5A7C6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8C9D1-B7CA-48AF-98D4-447794FA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AAB7C-9F35-40FD-8494-F48B22F3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891DC-3F68-4771-A290-40F01456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1276D-EE5D-46CD-9274-F6926A5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7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86EB1-6210-4BEB-AAA4-CBEC4BAC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0A7A6-D891-44F6-9B33-B3620ED8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C2285-30C4-4673-B7EA-1DAE4F4B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F05CD4-D2A4-43DF-B985-448414E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94FA2-0005-4F6B-A3EB-615C5102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1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B7E6A-F0B6-4248-A977-CF9046C0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EE4B2-A3C1-4950-83BD-3A4360B2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3E80BE-8AB4-40B6-B26A-465CDE45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75D44-BFB8-4027-91A5-0F22A4E0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E2B63F-7745-45EB-86EA-F567B58E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B5A154-1F00-4BD1-802A-F804A2B0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1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82939-3708-49C1-9DCF-D5DEC9D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EB70E2-9F9E-4733-90F1-4E8DEE34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D5FB99-EAE0-41C8-A28A-C7E99418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008D10-CA17-42BA-8EEB-D81629AD5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C70F2D-F9B5-4328-BEE7-9AB57AE65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A9C370-40A9-47DB-AD47-3693F049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9D3659-7816-4157-AB53-65D07560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86709B-A557-40FA-A0B8-FC5B86A1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46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C8F09-446D-4472-B7E0-0745A2BD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BCEA6B-2938-4EDF-93F8-B92E13B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D5746A-0438-4BFF-90BC-2E59C85E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884E5F-DFF7-4B64-94DA-A79235B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4686B7-8B97-4445-ACB5-29ADBF89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FEFB6E-9D93-4C97-8BFF-3AF7B9B5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895FD2-B8CB-417D-BC4A-894F9793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97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81EC-0CBF-4823-A79E-657A73A0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4E96F-82C7-428A-BC96-AA2367F2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17A48F-020A-4305-BF9E-8DDBB0E4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A3288E-699C-49C8-9D7C-E660D179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517765-9BBD-4661-902E-B0D61F21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14104A-0313-46C0-A29D-9195098D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35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FCFFF-8F80-4E57-98DD-B9C39DFA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21DBA1-D8DF-4C50-BE27-A03083E9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4A5C29-40E2-4A74-9BCA-825BB7273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D57CD1-C972-48AF-A3CE-B80C9AA0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037F30-48B1-4E7B-AD81-797B4637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BA7F02-2252-42BB-882A-DCF3B259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79311-B97C-40BD-AB07-9F5AEAFD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7A7EA-8E75-4D3C-B395-43746A80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2A0F3-1C00-41E6-A886-E6BA3E49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1264-3F7A-43CF-9005-FDBFEB59FEFD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ED0E50-3607-4B47-A9A7-390871A20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F18BF-8D1A-4D69-9144-141DC1609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232CBC-6865-4DCF-909F-FFC09E72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70A7DE-A03F-4E94-A21D-A523E564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34C45-4B18-453B-B201-D750E44AA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F2F7-E462-4F77-A2DD-3270A11A15AA}" type="datetimeFigureOut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87B6BA-D69A-40DA-8C4C-8ABA41513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F8987-5461-48AA-AD47-3B726D366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62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BCB82-FA81-4D1D-9158-E8A7CD87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152"/>
            <a:ext cx="9144000" cy="2387600"/>
          </a:xfrm>
        </p:spPr>
        <p:txBody>
          <a:bodyPr/>
          <a:lstStyle/>
          <a:p>
            <a:r>
              <a:rPr lang="fr-FR" b="1" dirty="0"/>
              <a:t>Simulation Python avec Matplotlib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B3006E-546C-4C86-BF3F-827DE480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6" y="4821587"/>
            <a:ext cx="5724640" cy="19325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A78D4E-2BB6-4C4E-B84E-97DB443A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520CC63-7679-4332-9E7E-CC95C611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3513"/>
            <a:ext cx="9144000" cy="4439478"/>
          </a:xfrm>
        </p:spPr>
        <p:txBody>
          <a:bodyPr>
            <a:normAutofit/>
          </a:bodyPr>
          <a:lstStyle/>
          <a:p>
            <a:r>
              <a:rPr lang="fr-FR" sz="3000" b="1" i="1" dirty="0"/>
              <a:t>Intitulé</a:t>
            </a:r>
            <a:r>
              <a:rPr lang="fr-FR" sz="3000" i="1" dirty="0"/>
              <a:t> :</a:t>
            </a:r>
          </a:p>
          <a:p>
            <a:pPr algn="l"/>
            <a:endParaRPr lang="fr-FR" sz="3000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000" dirty="0"/>
              <a:t>Construire une </a:t>
            </a:r>
            <a:r>
              <a:rPr lang="fr-FR" sz="3000" dirty="0" err="1"/>
              <a:t>map</a:t>
            </a:r>
            <a:r>
              <a:rPr lang="fr-FR" sz="3000" dirty="0"/>
              <a:t> avec les obstacles en utilisant </a:t>
            </a:r>
            <a:r>
              <a:rPr lang="fr-FR" sz="3000" dirty="0" err="1"/>
              <a:t>matplotlib</a:t>
            </a:r>
            <a:endParaRPr lang="fr-F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000" dirty="0"/>
              <a:t>Robot doit traverser la </a:t>
            </a:r>
            <a:r>
              <a:rPr lang="fr-FR" sz="3000" dirty="0" err="1"/>
              <a:t>map</a:t>
            </a:r>
            <a:r>
              <a:rPr lang="fr-FR" sz="3000" dirty="0"/>
              <a:t> en diagonal en évitant les obstacles</a:t>
            </a:r>
          </a:p>
          <a:p>
            <a:pPr algn="l"/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AE3300-AF09-4FBF-9D00-663702A3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86608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7B147-C541-4096-8EDF-0C3468B6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	Début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E8074-50F0-4AD4-9E6B-5B681B7F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fr-FR" dirty="0"/>
              <a:t>Prise en main de </a:t>
            </a:r>
            <a:r>
              <a:rPr lang="fr-FR" dirty="0" err="1"/>
              <a:t>matplotlib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CC8B9D-C66E-4AB4-A60A-416A9E05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4025"/>
            <a:ext cx="5346655" cy="39078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A7C0C6-C3BA-4103-9114-44CDBC5F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55" y="2613972"/>
            <a:ext cx="5768606" cy="34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3E5EC-CC1C-49D5-9135-39A975F4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Programme Complet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D3E9526-135F-43C4-81E4-B65240812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51" r="17026" b="1"/>
          <a:stretch/>
        </p:blipFill>
        <p:spPr>
          <a:xfrm>
            <a:off x="0" y="2005919"/>
            <a:ext cx="5579165" cy="48520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BE4A60-D6C1-4976-A684-284CECDE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65" y="2027583"/>
            <a:ext cx="6612835" cy="48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1BE5C-1F7F-46E6-9B9A-32FD7462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Fonction du programme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BA171-0FFF-4C9E-9AEB-AC38A8183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Librairies: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Grille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Droite: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2E11BA-CC80-485C-9B8B-66FE7B00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40" y="2682763"/>
            <a:ext cx="4267200" cy="9898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7CEF41-8626-459E-9F49-0823C89C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07" y="1618836"/>
            <a:ext cx="3314700" cy="800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AFE98D-E95A-4417-90D7-24F184DA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440" y="4035425"/>
            <a:ext cx="4152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50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Conception personnalisée</vt:lpstr>
      <vt:lpstr>Simulation Python avec Matplotlib</vt:lpstr>
      <vt:lpstr>Présentation PowerPoint</vt:lpstr>
      <vt:lpstr>     Début</vt:lpstr>
      <vt:lpstr>Programme Complet </vt:lpstr>
      <vt:lpstr>  Fonction du programme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Python avec Matplotlib</dc:title>
  <dc:creator>martin dihiert</dc:creator>
  <cp:lastModifiedBy>martin dihiert</cp:lastModifiedBy>
  <cp:revision>5</cp:revision>
  <dcterms:created xsi:type="dcterms:W3CDTF">2020-06-29T16:42:47Z</dcterms:created>
  <dcterms:modified xsi:type="dcterms:W3CDTF">2020-07-02T13:55:29Z</dcterms:modified>
</cp:coreProperties>
</file>