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92"/>
  </p:normalViewPr>
  <p:slideViewPr>
    <p:cSldViewPr snapToGrid="0" snapToObjects="1">
      <p:cViewPr>
        <p:scale>
          <a:sx n="122" d="100"/>
          <a:sy n="122" d="100"/>
        </p:scale>
        <p:origin x="-976" y="-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6986-6155-8F4C-B317-D09E4A89F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B5CEE-176D-2A4D-98A6-EE0E2837D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EA68C-F7E6-BB41-8152-51C9E7DB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BA99-E893-DE46-BF31-20DBA4017DA6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F8B08-F4D5-C347-9F8F-F8CDE4BA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CE671-C2A0-1E42-9F82-C44ECAE8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2EE8-0A4A-354E-816D-3CC4984F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495D-ACBF-3649-9320-C003036DF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18206-E315-FC49-9909-32CB14F7C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DBB3B-616F-794C-8A39-D4402A5B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BA99-E893-DE46-BF31-20DBA4017DA6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4AB64-4F8B-5C48-93E0-26DB5590D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5541C-AC4D-0449-BFA7-9B0CBD84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2EE8-0A4A-354E-816D-3CC4984F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2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7BCBAF-E836-9540-B644-0CFBC3A45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12357-8DE3-DE44-9171-6F675ECFE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FD7FA-3F5B-DA4D-B813-748CE0C6F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BA99-E893-DE46-BF31-20DBA4017DA6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DFAF5-20EB-014D-91B6-02596C616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71663-F3D5-C242-B5D4-06F3F815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2EE8-0A4A-354E-816D-3CC4984F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4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9FA1-7C38-944B-9A7F-02466B25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9D4AE-251E-3248-9FB6-7C9B552B6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142B2-A3F2-794B-9652-FC7B84DC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BA99-E893-DE46-BF31-20DBA4017DA6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63AE4-D725-404E-BC9D-D13A0C4BC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326FC-53D8-9949-8639-1DB2DA91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2EE8-0A4A-354E-816D-3CC4984F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9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6B6D-EB89-6F43-BAD7-73517BC7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94127-5B76-F74A-848F-31DAAFB6A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D470D-0AE2-D94F-B05A-DF11BC3CC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BA99-E893-DE46-BF31-20DBA4017DA6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C721E-7DC7-4543-823C-055D01C49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14FE2-0B26-1D42-90BE-70D0ACC4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2EE8-0A4A-354E-816D-3CC4984F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2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14ADB-74EB-CD40-A71D-18191F57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012F3-3E27-F54C-AFBF-78EF7D986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463A4-7ED1-9548-A57F-B34C2038D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EF309-60A0-B94C-B23B-50E1E3328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BA99-E893-DE46-BF31-20DBA4017DA6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29040-CDB7-C14B-8DAB-607C319A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5E874-C30E-004E-8040-9E5601AB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2EE8-0A4A-354E-816D-3CC4984F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0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4D6C-1BBA-6743-AF17-EB0FBF1C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98FC0-592B-0C43-9891-11FB9D467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9F780-5983-244E-8B0B-57DA44075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04F0DE-E302-2C45-BDF9-0A4FBEDB9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9AA360-BBAC-A444-A99B-345F186BE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9B448-3929-ED41-BD69-7483E6F16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BA99-E893-DE46-BF31-20DBA4017DA6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0301DB-3669-2349-94E4-6DE9FCDA7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6AA111-5E3A-0E48-8BC9-92C0FF12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2EE8-0A4A-354E-816D-3CC4984F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0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3CDD-7E23-6744-B22F-76485DEC7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D6C037-3250-6943-8CF0-0C23A59A2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BA99-E893-DE46-BF31-20DBA4017DA6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8E06F-A389-4B4B-B8FB-CEE4CF5F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D8086-669B-6948-8163-6ACC2A3B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2EE8-0A4A-354E-816D-3CC4984F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9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BE482F-7EA2-8C40-AE5C-A2587BF1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BA99-E893-DE46-BF31-20DBA4017DA6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B9F1DA-6902-7443-A910-5D88B3EC9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6DDC4-1E1B-6F4D-BE64-ED2B1786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2EE8-0A4A-354E-816D-3CC4984F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4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F8320-4BBF-E643-B459-669F27552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9DAB8-06A0-554F-B562-EE345B988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B2144-744C-F14D-86B0-D151D53F0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DBFD9-17C6-1E4B-9B2C-CAD6007D9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BA99-E893-DE46-BF31-20DBA4017DA6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57B5B-8BD0-E24E-B5E7-3ABB50CF2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B2DE3-7689-5A47-A86A-028FA01F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2EE8-0A4A-354E-816D-3CC4984F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0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86A62-5053-E94E-A721-B8091FE8A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D938B4-0A4F-8F4B-A734-6D7E19151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51CC3-390A-6D4F-8DAC-0ACB09E2E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E4E71-D857-8943-BDDE-5FC53B0E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BA99-E893-DE46-BF31-20DBA4017DA6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8500E-DF5D-EA40-AD75-F6F4241D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00731-C048-8E4A-82EE-97581032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2EE8-0A4A-354E-816D-3CC4984F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6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24C3C9-7A87-2144-9C35-F92392AEA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59A66-A0CC-0742-9630-426A944E4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2D343-7508-CB4B-9FC0-501832D28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DBA99-E893-DE46-BF31-20DBA4017DA6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22F87-FB8D-A044-AF3F-2B8C4408E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848DA-D055-A942-8789-3177A2F40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42EE8-0A4A-354E-816D-3CC4984F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86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2DF924-4AAD-C345-8D50-7D52A4759975}"/>
              </a:ext>
            </a:extLst>
          </p:cNvPr>
          <p:cNvSpPr/>
          <p:nvPr/>
        </p:nvSpPr>
        <p:spPr>
          <a:xfrm>
            <a:off x="8267408" y="2692104"/>
            <a:ext cx="255011" cy="393443"/>
          </a:xfrm>
          <a:prstGeom prst="rect">
            <a:avLst/>
          </a:prstGeom>
          <a:scene3d>
            <a:camera prst="isometricOffAxis1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5002C8-E16F-4541-8BF8-EF22F081F170}"/>
              </a:ext>
            </a:extLst>
          </p:cNvPr>
          <p:cNvCxnSpPr>
            <a:cxnSpLocks/>
          </p:cNvCxnSpPr>
          <p:nvPr/>
        </p:nvCxnSpPr>
        <p:spPr>
          <a:xfrm flipV="1">
            <a:off x="7086385" y="2888826"/>
            <a:ext cx="1308529" cy="23692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EF68306-1BE4-824B-AAEF-913AF468BE5A}"/>
              </a:ext>
            </a:extLst>
          </p:cNvPr>
          <p:cNvSpPr/>
          <p:nvPr/>
        </p:nvSpPr>
        <p:spPr>
          <a:xfrm>
            <a:off x="6679291" y="791380"/>
            <a:ext cx="473711" cy="4923465"/>
          </a:xfrm>
          <a:prstGeom prst="rect">
            <a:avLst/>
          </a:prstGeom>
          <a:scene3d>
            <a:camera prst="isometricOffAxis1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521F48-400D-064D-BF7F-C41B8984DF7B}"/>
              </a:ext>
            </a:extLst>
          </p:cNvPr>
          <p:cNvCxnSpPr>
            <a:cxnSpLocks/>
          </p:cNvCxnSpPr>
          <p:nvPr/>
        </p:nvCxnSpPr>
        <p:spPr>
          <a:xfrm flipV="1">
            <a:off x="5601940" y="3125755"/>
            <a:ext cx="1308529" cy="23692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328C777-C8D0-F34F-844E-CC79862B8F9F}"/>
              </a:ext>
            </a:extLst>
          </p:cNvPr>
          <p:cNvSpPr/>
          <p:nvPr/>
        </p:nvSpPr>
        <p:spPr>
          <a:xfrm>
            <a:off x="4548466" y="2998434"/>
            <a:ext cx="912236" cy="912236"/>
          </a:xfrm>
          <a:prstGeom prst="rect">
            <a:avLst/>
          </a:prstGeom>
          <a:scene3d>
            <a:camera prst="isometricOffAxis1Left"/>
            <a:lightRig rig="threePt" dir="t"/>
          </a:scene3d>
          <a:sp3d extrusionH="1270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3EFEB1-46B8-AC40-A0A7-CBCC33169C08}"/>
              </a:ext>
            </a:extLst>
          </p:cNvPr>
          <p:cNvCxnSpPr>
            <a:cxnSpLocks/>
          </p:cNvCxnSpPr>
          <p:nvPr/>
        </p:nvCxnSpPr>
        <p:spPr>
          <a:xfrm flipV="1">
            <a:off x="3811114" y="3454552"/>
            <a:ext cx="1210293" cy="2191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3C6D1A8-2506-E34D-BF26-FAD41916D8EC}"/>
              </a:ext>
            </a:extLst>
          </p:cNvPr>
          <p:cNvSpPr/>
          <p:nvPr/>
        </p:nvSpPr>
        <p:spPr>
          <a:xfrm>
            <a:off x="2703366" y="3253113"/>
            <a:ext cx="1107748" cy="1025729"/>
          </a:xfrm>
          <a:prstGeom prst="rect">
            <a:avLst/>
          </a:prstGeom>
          <a:scene3d>
            <a:camera prst="isometricOffAxis1Left"/>
            <a:lightRig rig="threePt" dir="t"/>
          </a:scene3d>
          <a:sp3d extrusionH="1016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BFA597-3FE2-EE4A-A889-9EA0D329277D}"/>
              </a:ext>
            </a:extLst>
          </p:cNvPr>
          <p:cNvCxnSpPr>
            <a:cxnSpLocks/>
          </p:cNvCxnSpPr>
          <p:nvPr/>
        </p:nvCxnSpPr>
        <p:spPr>
          <a:xfrm flipV="1">
            <a:off x="2046947" y="3765978"/>
            <a:ext cx="1210293" cy="2191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8F87BF6-BDAD-4E41-B80C-C65D5EE9F0CD}"/>
              </a:ext>
            </a:extLst>
          </p:cNvPr>
          <p:cNvSpPr/>
          <p:nvPr/>
        </p:nvSpPr>
        <p:spPr>
          <a:xfrm>
            <a:off x="730393" y="2655836"/>
            <a:ext cx="2220285" cy="2220285"/>
          </a:xfrm>
          <a:prstGeom prst="rect">
            <a:avLst/>
          </a:prstGeom>
          <a:scene3d>
            <a:camera prst="isometricOffAxis1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E0CC8C-43EB-854B-873B-3F5D912B01C3}"/>
              </a:ext>
            </a:extLst>
          </p:cNvPr>
          <p:cNvSpPr txBox="1"/>
          <p:nvPr/>
        </p:nvSpPr>
        <p:spPr>
          <a:xfrm>
            <a:off x="1910259" y="5698681"/>
            <a:ext cx="1200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Convolution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860998-4196-F54C-B9A1-667343A59B4B}"/>
              </a:ext>
            </a:extLst>
          </p:cNvPr>
          <p:cNvSpPr txBox="1"/>
          <p:nvPr/>
        </p:nvSpPr>
        <p:spPr>
          <a:xfrm>
            <a:off x="4030288" y="5698681"/>
            <a:ext cx="1200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Convolution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B4BD3A-B3EB-FA49-9B4B-1E2A7A5D2FCC}"/>
              </a:ext>
            </a:extLst>
          </p:cNvPr>
          <p:cNvSpPr txBox="1"/>
          <p:nvPr/>
        </p:nvSpPr>
        <p:spPr>
          <a:xfrm>
            <a:off x="5687350" y="5698680"/>
            <a:ext cx="1535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Fully Connected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1A4696-B144-0F47-8AEC-C0E595A581AB}"/>
              </a:ext>
            </a:extLst>
          </p:cNvPr>
          <p:cNvSpPr txBox="1"/>
          <p:nvPr/>
        </p:nvSpPr>
        <p:spPr>
          <a:xfrm>
            <a:off x="7390781" y="5698680"/>
            <a:ext cx="1535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Fully Connected</a:t>
            </a:r>
          </a:p>
        </p:txBody>
      </p:sp>
    </p:spTree>
    <p:extLst>
      <p:ext uri="{BB962C8B-B14F-4D97-AF65-F5344CB8AC3E}">
        <p14:creationId xmlns:p14="http://schemas.microsoft.com/office/powerpoint/2010/main" val="1865104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D3C4060-FB36-8243-B567-0B4B87C044CC}"/>
              </a:ext>
            </a:extLst>
          </p:cNvPr>
          <p:cNvSpPr/>
          <p:nvPr/>
        </p:nvSpPr>
        <p:spPr>
          <a:xfrm>
            <a:off x="9361128" y="2558282"/>
            <a:ext cx="255011" cy="1005840"/>
          </a:xfrm>
          <a:prstGeom prst="rect">
            <a:avLst/>
          </a:prstGeom>
          <a:scene3d>
            <a:camera prst="isometricOffAxis1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A503E5-D254-5F4C-A2D1-9449F2B74AB4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7431130" y="3061202"/>
            <a:ext cx="1929998" cy="1919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E2DF924-4AAD-C345-8D50-7D52A4759975}"/>
              </a:ext>
            </a:extLst>
          </p:cNvPr>
          <p:cNvSpPr/>
          <p:nvPr/>
        </p:nvSpPr>
        <p:spPr>
          <a:xfrm>
            <a:off x="8367122" y="2260329"/>
            <a:ext cx="255011" cy="393443"/>
          </a:xfrm>
          <a:prstGeom prst="rect">
            <a:avLst/>
          </a:prstGeom>
          <a:scene3d>
            <a:camera prst="isometricOffAxis1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5002C8-E16F-4541-8BF8-EF22F081F17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431130" y="2457050"/>
            <a:ext cx="1063497" cy="7960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EF68306-1BE4-824B-AAEF-913AF468BE5A}"/>
              </a:ext>
            </a:extLst>
          </p:cNvPr>
          <p:cNvSpPr/>
          <p:nvPr/>
        </p:nvSpPr>
        <p:spPr>
          <a:xfrm>
            <a:off x="6957419" y="791379"/>
            <a:ext cx="473711" cy="4923465"/>
          </a:xfrm>
          <a:prstGeom prst="rect">
            <a:avLst/>
          </a:prstGeom>
          <a:scene3d>
            <a:camera prst="isometricOffAxis1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521F48-400D-064D-BF7F-C41B8984DF7B}"/>
              </a:ext>
            </a:extLst>
          </p:cNvPr>
          <p:cNvCxnSpPr>
            <a:cxnSpLocks/>
          </p:cNvCxnSpPr>
          <p:nvPr/>
        </p:nvCxnSpPr>
        <p:spPr>
          <a:xfrm flipV="1">
            <a:off x="5880068" y="3125754"/>
            <a:ext cx="1308529" cy="23692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328C777-C8D0-F34F-844E-CC79862B8F9F}"/>
              </a:ext>
            </a:extLst>
          </p:cNvPr>
          <p:cNvSpPr/>
          <p:nvPr/>
        </p:nvSpPr>
        <p:spPr>
          <a:xfrm>
            <a:off x="4548466" y="2998434"/>
            <a:ext cx="912236" cy="912236"/>
          </a:xfrm>
          <a:prstGeom prst="rect">
            <a:avLst/>
          </a:prstGeom>
          <a:scene3d>
            <a:camera prst="isometricOffAxis1Left"/>
            <a:lightRig rig="threePt" dir="t"/>
          </a:scene3d>
          <a:sp3d extrusionH="1270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3EFEB1-46B8-AC40-A0A7-CBCC33169C08}"/>
              </a:ext>
            </a:extLst>
          </p:cNvPr>
          <p:cNvCxnSpPr>
            <a:cxnSpLocks/>
          </p:cNvCxnSpPr>
          <p:nvPr/>
        </p:nvCxnSpPr>
        <p:spPr>
          <a:xfrm flipV="1">
            <a:off x="3811114" y="3454552"/>
            <a:ext cx="1210293" cy="2191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3C6D1A8-2506-E34D-BF26-FAD41916D8EC}"/>
              </a:ext>
            </a:extLst>
          </p:cNvPr>
          <p:cNvSpPr/>
          <p:nvPr/>
        </p:nvSpPr>
        <p:spPr>
          <a:xfrm>
            <a:off x="2703366" y="3253113"/>
            <a:ext cx="1107748" cy="1025729"/>
          </a:xfrm>
          <a:prstGeom prst="rect">
            <a:avLst/>
          </a:prstGeom>
          <a:scene3d>
            <a:camera prst="isometricOffAxis1Left"/>
            <a:lightRig rig="threePt" dir="t"/>
          </a:scene3d>
          <a:sp3d extrusionH="1016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BFA597-3FE2-EE4A-A889-9EA0D329277D}"/>
              </a:ext>
            </a:extLst>
          </p:cNvPr>
          <p:cNvCxnSpPr>
            <a:cxnSpLocks/>
          </p:cNvCxnSpPr>
          <p:nvPr/>
        </p:nvCxnSpPr>
        <p:spPr>
          <a:xfrm flipV="1">
            <a:off x="2046947" y="3765978"/>
            <a:ext cx="1210293" cy="2191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8F87BF6-BDAD-4E41-B80C-C65D5EE9F0CD}"/>
              </a:ext>
            </a:extLst>
          </p:cNvPr>
          <p:cNvSpPr/>
          <p:nvPr/>
        </p:nvSpPr>
        <p:spPr>
          <a:xfrm>
            <a:off x="730393" y="2655836"/>
            <a:ext cx="2220285" cy="2220285"/>
          </a:xfrm>
          <a:prstGeom prst="rect">
            <a:avLst/>
          </a:prstGeom>
          <a:scene3d>
            <a:camera prst="isometricOffAxis1Left"/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CD212D-7F57-1840-9163-CAFAE70F99EB}"/>
              </a:ext>
            </a:extLst>
          </p:cNvPr>
          <p:cNvSpPr txBox="1"/>
          <p:nvPr/>
        </p:nvSpPr>
        <p:spPr>
          <a:xfrm>
            <a:off x="2072640" y="5714845"/>
            <a:ext cx="1320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Convolution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92537C-54AF-F04C-ACF6-D7780A66410B}"/>
              </a:ext>
            </a:extLst>
          </p:cNvPr>
          <p:cNvSpPr txBox="1"/>
          <p:nvPr/>
        </p:nvSpPr>
        <p:spPr>
          <a:xfrm>
            <a:off x="4192669" y="5714845"/>
            <a:ext cx="1320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Convolution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A7227D-2390-F24C-A62B-47F2F8687F4E}"/>
              </a:ext>
            </a:extLst>
          </p:cNvPr>
          <p:cNvSpPr txBox="1"/>
          <p:nvPr/>
        </p:nvSpPr>
        <p:spPr>
          <a:xfrm>
            <a:off x="5832961" y="5714844"/>
            <a:ext cx="1688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Fully Connected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5F7535-A3F6-C641-8EAD-C512DF1E2BCC}"/>
              </a:ext>
            </a:extLst>
          </p:cNvPr>
          <p:cNvSpPr txBox="1"/>
          <p:nvPr/>
        </p:nvSpPr>
        <p:spPr>
          <a:xfrm>
            <a:off x="7536392" y="5714844"/>
            <a:ext cx="1688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Fully Connected</a:t>
            </a:r>
          </a:p>
        </p:txBody>
      </p:sp>
    </p:spTree>
    <p:extLst>
      <p:ext uri="{BB962C8B-B14F-4D97-AF65-F5344CB8AC3E}">
        <p14:creationId xmlns:p14="http://schemas.microsoft.com/office/powerpoint/2010/main" val="2728814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5E8A92-6DD5-3B44-BC59-320937774BA2}"/>
              </a:ext>
            </a:extLst>
          </p:cNvPr>
          <p:cNvSpPr/>
          <p:nvPr/>
        </p:nvSpPr>
        <p:spPr>
          <a:xfrm>
            <a:off x="4945380" y="929640"/>
            <a:ext cx="23012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C88DD9-D2EA-7C40-9D28-F01A304EE939}"/>
              </a:ext>
            </a:extLst>
          </p:cNvPr>
          <p:cNvSpPr/>
          <p:nvPr/>
        </p:nvSpPr>
        <p:spPr>
          <a:xfrm>
            <a:off x="1260348" y="4739640"/>
            <a:ext cx="1106424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Agent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C545CC-18B9-8B46-A95E-96F6DF65CCE4}"/>
              </a:ext>
            </a:extLst>
          </p:cNvPr>
          <p:cNvSpPr/>
          <p:nvPr/>
        </p:nvSpPr>
        <p:spPr>
          <a:xfrm>
            <a:off x="9825228" y="4739640"/>
            <a:ext cx="1106424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Agent 24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18D8289-E425-AB45-A187-E2862120B0F5}"/>
              </a:ext>
            </a:extLst>
          </p:cNvPr>
          <p:cNvCxnSpPr>
            <a:cxnSpLocks/>
            <a:stCxn id="5" idx="0"/>
            <a:endCxn id="14" idx="1"/>
          </p:cNvCxnSpPr>
          <p:nvPr/>
        </p:nvCxnSpPr>
        <p:spPr>
          <a:xfrm rot="5400000" flipH="1" flipV="1">
            <a:off x="2513012" y="2300922"/>
            <a:ext cx="1739266" cy="3138170"/>
          </a:xfrm>
          <a:prstGeom prst="bent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2F22F03-5B37-8147-944D-C2C74673D087}"/>
              </a:ext>
            </a:extLst>
          </p:cNvPr>
          <p:cNvSpPr/>
          <p:nvPr/>
        </p:nvSpPr>
        <p:spPr>
          <a:xfrm>
            <a:off x="4951730" y="2543174"/>
            <a:ext cx="230124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Update Collector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2C5B843-3C50-7F4A-9CE1-9B8273206CA7}"/>
              </a:ext>
            </a:extLst>
          </p:cNvPr>
          <p:cNvCxnSpPr>
            <a:cxnSpLocks/>
            <a:stCxn id="51" idx="0"/>
            <a:endCxn id="14" idx="2"/>
          </p:cNvCxnSpPr>
          <p:nvPr/>
        </p:nvCxnSpPr>
        <p:spPr>
          <a:xfrm flipV="1">
            <a:off x="6102349" y="3457574"/>
            <a:ext cx="1" cy="1282065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6766433-9667-DA45-83CF-B2D069FACB87}"/>
              </a:ext>
            </a:extLst>
          </p:cNvPr>
          <p:cNvCxnSpPr>
            <a:cxnSpLocks/>
            <a:stCxn id="14" idx="0"/>
            <a:endCxn id="4" idx="2"/>
          </p:cNvCxnSpPr>
          <p:nvPr/>
        </p:nvCxnSpPr>
        <p:spPr>
          <a:xfrm flipH="1" flipV="1">
            <a:off x="6096000" y="1844040"/>
            <a:ext cx="6350" cy="69913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9B0C538F-2A1B-C54A-B53E-785241752180}"/>
              </a:ext>
            </a:extLst>
          </p:cNvPr>
          <p:cNvCxnSpPr>
            <a:cxnSpLocks/>
            <a:stCxn id="6" idx="0"/>
            <a:endCxn id="14" idx="3"/>
          </p:cNvCxnSpPr>
          <p:nvPr/>
        </p:nvCxnSpPr>
        <p:spPr>
          <a:xfrm rot="16200000" flipV="1">
            <a:off x="7946072" y="2307272"/>
            <a:ext cx="1739266" cy="3125470"/>
          </a:xfrm>
          <a:prstGeom prst="bent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83D01E15-153A-B64D-ABAF-7840E8BE22C6}"/>
              </a:ext>
            </a:extLst>
          </p:cNvPr>
          <p:cNvCxnSpPr>
            <a:cxnSpLocks/>
            <a:stCxn id="4" idx="1"/>
            <a:endCxn id="5" idx="1"/>
          </p:cNvCxnSpPr>
          <p:nvPr/>
        </p:nvCxnSpPr>
        <p:spPr>
          <a:xfrm rot="10800000" flipV="1">
            <a:off x="1260348" y="1386840"/>
            <a:ext cx="3685032" cy="3810000"/>
          </a:xfrm>
          <a:prstGeom prst="bentConnector3">
            <a:avLst>
              <a:gd name="adj1" fmla="val 1062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5DE335D-3CD3-3848-B4D4-32B2824410D1}"/>
              </a:ext>
            </a:extLst>
          </p:cNvPr>
          <p:cNvSpPr/>
          <p:nvPr/>
        </p:nvSpPr>
        <p:spPr>
          <a:xfrm>
            <a:off x="2635811" y="4739639"/>
            <a:ext cx="1106424" cy="914400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AC41002-F67A-7C49-83DD-CBE9F58EE765}"/>
              </a:ext>
            </a:extLst>
          </p:cNvPr>
          <p:cNvSpPr/>
          <p:nvPr/>
        </p:nvSpPr>
        <p:spPr>
          <a:xfrm>
            <a:off x="4028563" y="4739639"/>
            <a:ext cx="1106424" cy="914400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A3EB490-7A47-A24E-90C2-BCCC2E508ADA}"/>
              </a:ext>
            </a:extLst>
          </p:cNvPr>
          <p:cNvSpPr/>
          <p:nvPr/>
        </p:nvSpPr>
        <p:spPr>
          <a:xfrm>
            <a:off x="7069711" y="4739639"/>
            <a:ext cx="1106424" cy="914400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9B9C8EE-40CE-DD4F-A011-2BF4348E54F9}"/>
              </a:ext>
            </a:extLst>
          </p:cNvPr>
          <p:cNvSpPr/>
          <p:nvPr/>
        </p:nvSpPr>
        <p:spPr>
          <a:xfrm>
            <a:off x="5549137" y="4739639"/>
            <a:ext cx="1106424" cy="914400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1FFC15A-FF8E-E749-9455-239AFE6ABACF}"/>
              </a:ext>
            </a:extLst>
          </p:cNvPr>
          <p:cNvSpPr/>
          <p:nvPr/>
        </p:nvSpPr>
        <p:spPr>
          <a:xfrm>
            <a:off x="8447469" y="4739639"/>
            <a:ext cx="1106424" cy="914400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990F2C63-92C0-8A41-8BF9-140BAAF06DEF}"/>
              </a:ext>
            </a:extLst>
          </p:cNvPr>
          <p:cNvCxnSpPr>
            <a:cxnSpLocks/>
            <a:stCxn id="49" idx="0"/>
            <a:endCxn id="14" idx="2"/>
          </p:cNvCxnSpPr>
          <p:nvPr/>
        </p:nvCxnSpPr>
        <p:spPr>
          <a:xfrm rot="5400000" flipH="1" flipV="1">
            <a:off x="4701030" y="3338320"/>
            <a:ext cx="1282065" cy="1520575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EFD88FB4-3C05-AD43-94C6-F543995EBFBD}"/>
              </a:ext>
            </a:extLst>
          </p:cNvPr>
          <p:cNvCxnSpPr>
            <a:cxnSpLocks/>
            <a:stCxn id="50" idx="0"/>
            <a:endCxn id="14" idx="2"/>
          </p:cNvCxnSpPr>
          <p:nvPr/>
        </p:nvCxnSpPr>
        <p:spPr>
          <a:xfrm rot="16200000" flipV="1">
            <a:off x="6221605" y="3338320"/>
            <a:ext cx="1282065" cy="1520573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AF5860DF-CAC5-4546-BE86-F4D28FC671C3}"/>
              </a:ext>
            </a:extLst>
          </p:cNvPr>
          <p:cNvCxnSpPr>
            <a:cxnSpLocks/>
            <a:stCxn id="48" idx="0"/>
            <a:endCxn id="14" idx="1"/>
          </p:cNvCxnSpPr>
          <p:nvPr/>
        </p:nvCxnSpPr>
        <p:spPr>
          <a:xfrm rot="5400000" flipH="1" flipV="1">
            <a:off x="3200744" y="2988654"/>
            <a:ext cx="1739265" cy="1762707"/>
          </a:xfrm>
          <a:prstGeom prst="bent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E6A608C3-F775-F648-86AA-D253F719351C}"/>
              </a:ext>
            </a:extLst>
          </p:cNvPr>
          <p:cNvCxnSpPr>
            <a:cxnSpLocks/>
            <a:stCxn id="54" idx="0"/>
            <a:endCxn id="14" idx="3"/>
          </p:cNvCxnSpPr>
          <p:nvPr/>
        </p:nvCxnSpPr>
        <p:spPr>
          <a:xfrm rot="16200000" flipV="1">
            <a:off x="7257194" y="2996151"/>
            <a:ext cx="1739265" cy="1747711"/>
          </a:xfrm>
          <a:prstGeom prst="bent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B3F73A18-09DF-4F48-86B9-F2FD56434694}"/>
              </a:ext>
            </a:extLst>
          </p:cNvPr>
          <p:cNvCxnSpPr>
            <a:cxnSpLocks/>
            <a:stCxn id="4" idx="3"/>
            <a:endCxn id="6" idx="3"/>
          </p:cNvCxnSpPr>
          <p:nvPr/>
        </p:nvCxnSpPr>
        <p:spPr>
          <a:xfrm>
            <a:off x="7246620" y="1386840"/>
            <a:ext cx="3685032" cy="3810000"/>
          </a:xfrm>
          <a:prstGeom prst="bentConnector3">
            <a:avLst>
              <a:gd name="adj1" fmla="val 1062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0B3045E-FED1-214F-AE50-A63149C1610A}"/>
              </a:ext>
            </a:extLst>
          </p:cNvPr>
          <p:cNvSpPr txBox="1"/>
          <p:nvPr/>
        </p:nvSpPr>
        <p:spPr>
          <a:xfrm>
            <a:off x="11135035" y="26399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Act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638A4B1-7941-EF4D-AABC-5F49BA9FBB21}"/>
              </a:ext>
            </a:extLst>
          </p:cNvPr>
          <p:cNvSpPr txBox="1"/>
          <p:nvPr/>
        </p:nvSpPr>
        <p:spPr>
          <a:xfrm>
            <a:off x="564522" y="26399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Act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1E3DB49-7C4C-D94C-A325-E480992FB3B2}"/>
              </a:ext>
            </a:extLst>
          </p:cNvPr>
          <p:cNvSpPr txBox="1"/>
          <p:nvPr/>
        </p:nvSpPr>
        <p:spPr>
          <a:xfrm>
            <a:off x="2456104" y="2639961"/>
            <a:ext cx="149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Compute Loss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7CCA0BC-3C45-7C44-8A1E-D41BD3809423}"/>
              </a:ext>
            </a:extLst>
          </p:cNvPr>
          <p:cNvSpPr txBox="1"/>
          <p:nvPr/>
        </p:nvSpPr>
        <p:spPr>
          <a:xfrm>
            <a:off x="8250290" y="2639961"/>
            <a:ext cx="149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Compute Loss</a:t>
            </a:r>
          </a:p>
        </p:txBody>
      </p:sp>
    </p:spTree>
    <p:extLst>
      <p:ext uri="{BB962C8B-B14F-4D97-AF65-F5344CB8AC3E}">
        <p14:creationId xmlns:p14="http://schemas.microsoft.com/office/powerpoint/2010/main" val="158014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366D5DFD-D445-644A-979B-9BB398513EED}"/>
              </a:ext>
            </a:extLst>
          </p:cNvPr>
          <p:cNvSpPr/>
          <p:nvPr/>
        </p:nvSpPr>
        <p:spPr>
          <a:xfrm>
            <a:off x="2078182" y="2923309"/>
            <a:ext cx="7994073" cy="2369127"/>
          </a:xfrm>
          <a:prstGeom prst="rect">
            <a:avLst/>
          </a:prstGeom>
          <a:solidFill>
            <a:schemeClr val="accent4">
              <a:lumMod val="20000"/>
              <a:lumOff val="80000"/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6A5B98-D6AA-974D-B8FA-3DE78D07405A}"/>
              </a:ext>
            </a:extLst>
          </p:cNvPr>
          <p:cNvSpPr/>
          <p:nvPr/>
        </p:nvSpPr>
        <p:spPr>
          <a:xfrm>
            <a:off x="6192212" y="3988755"/>
            <a:ext cx="625077" cy="5682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Online</a:t>
            </a:r>
          </a:p>
          <a:p>
            <a:pPr algn="ctr"/>
            <a:r>
              <a:rPr lang="en-US" sz="1200" dirty="0"/>
              <a:t>DQN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0C4848-D162-C04B-9177-B25ADC936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83914"/>
              </p:ext>
            </p:extLst>
          </p:nvPr>
        </p:nvGraphicFramePr>
        <p:xfrm>
          <a:off x="2232187" y="3142309"/>
          <a:ext cx="1449063" cy="148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0027">
                  <a:extLst>
                    <a:ext uri="{9D8B030D-6E8A-4147-A177-3AD203B41FA5}">
                      <a16:colId xmlns:a16="http://schemas.microsoft.com/office/drawing/2014/main" val="1865226927"/>
                    </a:ext>
                  </a:extLst>
                </a:gridCol>
                <a:gridCol w="284963">
                  <a:extLst>
                    <a:ext uri="{9D8B030D-6E8A-4147-A177-3AD203B41FA5}">
                      <a16:colId xmlns:a16="http://schemas.microsoft.com/office/drawing/2014/main" val="1742684734"/>
                    </a:ext>
                  </a:extLst>
                </a:gridCol>
                <a:gridCol w="260035">
                  <a:extLst>
                    <a:ext uri="{9D8B030D-6E8A-4147-A177-3AD203B41FA5}">
                      <a16:colId xmlns:a16="http://schemas.microsoft.com/office/drawing/2014/main" val="654132876"/>
                    </a:ext>
                  </a:extLst>
                </a:gridCol>
                <a:gridCol w="309891">
                  <a:extLst>
                    <a:ext uri="{9D8B030D-6E8A-4147-A177-3AD203B41FA5}">
                      <a16:colId xmlns:a16="http://schemas.microsoft.com/office/drawing/2014/main" val="1709283232"/>
                    </a:ext>
                  </a:extLst>
                </a:gridCol>
                <a:gridCol w="294147">
                  <a:extLst>
                    <a:ext uri="{9D8B030D-6E8A-4147-A177-3AD203B41FA5}">
                      <a16:colId xmlns:a16="http://schemas.microsoft.com/office/drawing/2014/main" val="1427767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marL="75570" marR="75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marL="75570" marR="75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marL="75570" marR="75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s'</a:t>
                      </a:r>
                    </a:p>
                  </a:txBody>
                  <a:tcPr marL="75570" marR="75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marL="75570" marR="75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11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5570" marR="75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5570" marR="755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5570" marR="755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5570" marR="755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5570" marR="755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42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5570" marR="75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5570" marR="755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5570" marR="755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5570" marR="755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5570" marR="755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872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5570" marR="75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75570" marR="755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5570" marR="755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5570" marR="755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75570" marR="755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27194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A07C3C8-C96A-E747-A101-1B72EC3B0010}"/>
              </a:ext>
            </a:extLst>
          </p:cNvPr>
          <p:cNvSpPr txBox="1"/>
          <p:nvPr/>
        </p:nvSpPr>
        <p:spPr>
          <a:xfrm>
            <a:off x="2207583" y="4620163"/>
            <a:ext cx="149919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/>
              <a:t>Replay Memory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563D1F-13C4-1548-847C-86D6F944E61B}"/>
              </a:ext>
            </a:extLst>
          </p:cNvPr>
          <p:cNvSpPr/>
          <p:nvPr/>
        </p:nvSpPr>
        <p:spPr>
          <a:xfrm>
            <a:off x="4362977" y="3599863"/>
            <a:ext cx="568252" cy="568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Mini</a:t>
            </a:r>
          </a:p>
          <a:p>
            <a:pPr algn="ctr"/>
            <a:r>
              <a:rPr lang="en-US" sz="1200" dirty="0"/>
              <a:t>Batch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F7C3D1-AA30-304D-A300-1EBBA7409213}"/>
              </a:ext>
            </a:extLst>
          </p:cNvPr>
          <p:cNvSpPr/>
          <p:nvPr/>
        </p:nvSpPr>
        <p:spPr>
          <a:xfrm>
            <a:off x="8963824" y="3348943"/>
            <a:ext cx="1005840" cy="3238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908D74-D9E7-E647-849B-BF55E7DD073C}"/>
              </a:ext>
            </a:extLst>
          </p:cNvPr>
          <p:cNvSpPr/>
          <p:nvPr/>
        </p:nvSpPr>
        <p:spPr>
          <a:xfrm>
            <a:off x="8963824" y="4103404"/>
            <a:ext cx="1005840" cy="3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2E0E7E4-36B6-6F4E-81E5-5FEA1B53B116}"/>
              </a:ext>
            </a:extLst>
          </p:cNvPr>
          <p:cNvCxnSpPr>
            <a:cxnSpLocks/>
            <a:stCxn id="11" idx="2"/>
            <a:endCxn id="4" idx="1"/>
          </p:cNvCxnSpPr>
          <p:nvPr/>
        </p:nvCxnSpPr>
        <p:spPr>
          <a:xfrm rot="5400000" flipH="1">
            <a:off x="7752279" y="2712814"/>
            <a:ext cx="154398" cy="3274532"/>
          </a:xfrm>
          <a:prstGeom prst="bentConnector4">
            <a:avLst>
              <a:gd name="adj1" fmla="val -232081"/>
              <a:gd name="adj2" fmla="val 106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25A4F0C-6B67-8943-8C9E-C15EE77BB757}"/>
              </a:ext>
            </a:extLst>
          </p:cNvPr>
          <p:cNvCxnSpPr>
            <a:cxnSpLocks/>
            <a:stCxn id="16" idx="1"/>
            <a:endCxn id="6" idx="0"/>
          </p:cNvCxnSpPr>
          <p:nvPr/>
        </p:nvCxnSpPr>
        <p:spPr>
          <a:xfrm rot="10800000" flipV="1">
            <a:off x="2956719" y="1880979"/>
            <a:ext cx="2517015" cy="12613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7C59E556-6001-F840-AFEA-FC8871596A4C}"/>
              </a:ext>
            </a:extLst>
          </p:cNvPr>
          <p:cNvCxnSpPr>
            <a:cxnSpLocks/>
            <a:stCxn id="9" idx="0"/>
            <a:endCxn id="16" idx="3"/>
          </p:cNvCxnSpPr>
          <p:nvPr/>
        </p:nvCxnSpPr>
        <p:spPr>
          <a:xfrm rot="16200000" flipV="1">
            <a:off x="7358525" y="1240724"/>
            <a:ext cx="1467963" cy="27484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98B00741-7CE3-7245-9E18-283C6C8ACE36}"/>
              </a:ext>
            </a:extLst>
          </p:cNvPr>
          <p:cNvCxnSpPr>
            <a:cxnSpLocks/>
            <a:stCxn id="9" idx="0"/>
            <a:endCxn id="6" idx="0"/>
          </p:cNvCxnSpPr>
          <p:nvPr/>
        </p:nvCxnSpPr>
        <p:spPr>
          <a:xfrm rot="16200000" flipV="1">
            <a:off x="6108414" y="-9387"/>
            <a:ext cx="206634" cy="6510026"/>
          </a:xfrm>
          <a:prstGeom prst="bentConnector3">
            <a:avLst>
              <a:gd name="adj1" fmla="val 11560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A83FC169-6C27-FD43-A488-6BF543A4B526}"/>
              </a:ext>
            </a:extLst>
          </p:cNvPr>
          <p:cNvCxnSpPr>
            <a:cxnSpLocks/>
            <a:endCxn id="6" idx="0"/>
          </p:cNvCxnSpPr>
          <p:nvPr/>
        </p:nvCxnSpPr>
        <p:spPr>
          <a:xfrm rot="10800000" flipV="1">
            <a:off x="2956718" y="2412121"/>
            <a:ext cx="3071166" cy="7301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4273EF3-369B-C74C-83CD-9702F51D9CCE}"/>
              </a:ext>
            </a:extLst>
          </p:cNvPr>
          <p:cNvSpPr txBox="1"/>
          <p:nvPr/>
        </p:nvSpPr>
        <p:spPr>
          <a:xfrm>
            <a:off x="3669030" y="1577340"/>
            <a:ext cx="89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Reward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D270D9-93A2-F448-B7CC-8F7590FF2F75}"/>
              </a:ext>
            </a:extLst>
          </p:cNvPr>
          <p:cNvSpPr txBox="1"/>
          <p:nvPr/>
        </p:nvSpPr>
        <p:spPr>
          <a:xfrm>
            <a:off x="3783516" y="2070399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8A5BE4-57AD-3A48-8648-E82992339BFB}"/>
              </a:ext>
            </a:extLst>
          </p:cNvPr>
          <p:cNvSpPr txBox="1"/>
          <p:nvPr/>
        </p:nvSpPr>
        <p:spPr>
          <a:xfrm>
            <a:off x="3720485" y="66578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Action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4351DF-933B-A745-B639-AA9A920B825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681250" y="3883989"/>
            <a:ext cx="1235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1C7A10F-5507-CF4E-AFEA-09EB4109DED1}"/>
              </a:ext>
            </a:extLst>
          </p:cNvPr>
          <p:cNvSpPr txBox="1"/>
          <p:nvPr/>
        </p:nvSpPr>
        <p:spPr>
          <a:xfrm>
            <a:off x="2071994" y="4956300"/>
            <a:ext cx="68711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/>
              <a:t>Agent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BB549D1-116D-604C-A7EB-63C19847D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733" y="1064254"/>
            <a:ext cx="1244535" cy="163345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679AFBDC-B66F-4A42-BC2A-E44A6279F84A}"/>
              </a:ext>
            </a:extLst>
          </p:cNvPr>
          <p:cNvSpPr txBox="1"/>
          <p:nvPr/>
        </p:nvSpPr>
        <p:spPr>
          <a:xfrm>
            <a:off x="5422643" y="2491625"/>
            <a:ext cx="128022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/>
              <a:t>Environment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7B54E03-8E43-BB49-80B0-DAB33BDB5407}"/>
              </a:ext>
            </a:extLst>
          </p:cNvPr>
          <p:cNvSpPr txBox="1"/>
          <p:nvPr/>
        </p:nvSpPr>
        <p:spPr>
          <a:xfrm>
            <a:off x="7498819" y="4582909"/>
            <a:ext cx="651140" cy="23123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/>
              <a:t>Learn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DCCBD3A-D37D-FB4D-BCDB-4E58F979E811}"/>
              </a:ext>
            </a:extLst>
          </p:cNvPr>
          <p:cNvSpPr/>
          <p:nvPr/>
        </p:nvSpPr>
        <p:spPr>
          <a:xfrm>
            <a:off x="6189337" y="3226755"/>
            <a:ext cx="625077" cy="5682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Target DQN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08BF8289-6CB4-C046-9116-DCC39066F243}"/>
              </a:ext>
            </a:extLst>
          </p:cNvPr>
          <p:cNvCxnSpPr>
            <a:stCxn id="8" idx="3"/>
            <a:endCxn id="62" idx="1"/>
          </p:cNvCxnSpPr>
          <p:nvPr/>
        </p:nvCxnSpPr>
        <p:spPr>
          <a:xfrm flipV="1">
            <a:off x="4931229" y="3510881"/>
            <a:ext cx="1258108" cy="373108"/>
          </a:xfrm>
          <a:prstGeom prst="bentConnector3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5CB5D2CB-1A11-7945-BF76-92797F2A9E77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4931229" y="3883989"/>
            <a:ext cx="1260983" cy="3888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40E414E-FC1C-1340-9DE1-29D1C30E4CE4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6817289" y="4265342"/>
            <a:ext cx="2146535" cy="7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E50AD84-0285-E54F-8692-41301D0CB9F2}"/>
              </a:ext>
            </a:extLst>
          </p:cNvPr>
          <p:cNvCxnSpPr>
            <a:cxnSpLocks/>
            <a:stCxn id="62" idx="3"/>
            <a:endCxn id="9" idx="1"/>
          </p:cNvCxnSpPr>
          <p:nvPr/>
        </p:nvCxnSpPr>
        <p:spPr>
          <a:xfrm>
            <a:off x="6814414" y="3510881"/>
            <a:ext cx="2149410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B24BCEC-7655-AC4C-B146-A03D56BF426C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9466744" y="3672818"/>
            <a:ext cx="0" cy="430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253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47</Words>
  <Application>Microsoft Macintosh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Sharma</dc:creator>
  <cp:lastModifiedBy>Abhishek Sharma</cp:lastModifiedBy>
  <cp:revision>9</cp:revision>
  <dcterms:created xsi:type="dcterms:W3CDTF">2018-10-21T03:15:57Z</dcterms:created>
  <dcterms:modified xsi:type="dcterms:W3CDTF">2018-10-22T01:42:37Z</dcterms:modified>
</cp:coreProperties>
</file>