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5A037F-21E8-49DF-963B-72207DF2275C}"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1372064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A037F-21E8-49DF-963B-72207DF2275C}"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66065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A037F-21E8-49DF-963B-72207DF2275C}"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173466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1" cy="1641490"/>
          </a:xfrm>
        </p:spPr>
        <p:txBody>
          <a:bodyPr wrap="none" anchor="t">
            <a:normAutofit/>
          </a:bodyPr>
          <a:lstStyle>
            <a:lvl1pPr algn="r">
              <a:defRPr sz="8627" b="0" spc="-27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7"/>
            <a:ext cx="9144001" cy="754025"/>
          </a:xfrm>
        </p:spPr>
        <p:txBody>
          <a:bodyPr anchor="b">
            <a:normAutofit/>
          </a:bodyPr>
          <a:lstStyle>
            <a:lvl1pPr marL="0" indent="0" algn="r">
              <a:buNone/>
              <a:defRPr sz="2876"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10840" indent="0" algn="ctr">
              <a:buNone/>
              <a:defRPr sz="1797"/>
            </a:lvl2pPr>
            <a:lvl3pPr marL="821680" indent="0" algn="ctr">
              <a:buNone/>
              <a:defRPr sz="1617"/>
            </a:lvl3pPr>
            <a:lvl4pPr marL="1232520" indent="0" algn="ctr">
              <a:buNone/>
              <a:defRPr sz="1438"/>
            </a:lvl4pPr>
            <a:lvl5pPr marL="1643360" indent="0" algn="ctr">
              <a:buNone/>
              <a:defRPr sz="1438"/>
            </a:lvl5pPr>
            <a:lvl6pPr marL="2054200" indent="0" algn="ctr">
              <a:buNone/>
              <a:defRPr sz="1438"/>
            </a:lvl6pPr>
            <a:lvl7pPr marL="2465040" indent="0" algn="ctr">
              <a:buNone/>
              <a:defRPr sz="1438"/>
            </a:lvl7pPr>
            <a:lvl8pPr marL="2875879" indent="0" algn="ctr">
              <a:buNone/>
              <a:defRPr sz="1438"/>
            </a:lvl8pPr>
            <a:lvl9pPr marL="3286719" indent="0" algn="ctr">
              <a:buNone/>
              <a:defRPr sz="1438"/>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2495788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635289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1" cy="1641490"/>
          </a:xfrm>
        </p:spPr>
        <p:txBody>
          <a:bodyPr wrap="none" anchor="t">
            <a:normAutofit/>
          </a:bodyPr>
          <a:lstStyle>
            <a:lvl1pPr algn="l">
              <a:defRPr sz="8627" b="0" spc="-27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6"/>
            <a:ext cx="9144001" cy="754025"/>
          </a:xfrm>
        </p:spPr>
        <p:txBody>
          <a:bodyPr anchor="b">
            <a:normAutofit/>
          </a:bodyPr>
          <a:lstStyle>
            <a:lvl1pPr marL="0" indent="0" algn="l">
              <a:buNone/>
              <a:defRPr sz="2876"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10840" indent="0" algn="ctr">
              <a:buNone/>
              <a:defRPr sz="1797"/>
            </a:lvl2pPr>
            <a:lvl3pPr marL="821680" indent="0" algn="ctr">
              <a:buNone/>
              <a:defRPr sz="1617"/>
            </a:lvl3pPr>
            <a:lvl4pPr marL="1232520" indent="0" algn="ctr">
              <a:buNone/>
              <a:defRPr sz="1438"/>
            </a:lvl4pPr>
            <a:lvl5pPr marL="1643360" indent="0" algn="ctr">
              <a:buNone/>
              <a:defRPr sz="1438"/>
            </a:lvl5pPr>
            <a:lvl6pPr marL="2054200" indent="0" algn="ctr">
              <a:buNone/>
              <a:defRPr sz="1438"/>
            </a:lvl6pPr>
            <a:lvl7pPr marL="2465040" indent="0" algn="ctr">
              <a:buNone/>
              <a:defRPr sz="1438"/>
            </a:lvl7pPr>
            <a:lvl8pPr marL="2875879" indent="0" algn="ctr">
              <a:buNone/>
              <a:defRPr sz="1438"/>
            </a:lvl8pPr>
            <a:lvl9pPr marL="3286719" indent="0" algn="ctr">
              <a:buNone/>
              <a:defRPr sz="1438"/>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576202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1"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39"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837798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1" y="1681163"/>
            <a:ext cx="5025216" cy="823912"/>
          </a:xfrm>
        </p:spPr>
        <p:txBody>
          <a:bodyPr anchor="b"/>
          <a:lstStyle>
            <a:lvl1pPr marL="0" indent="0">
              <a:buNone/>
              <a:defRPr sz="2157"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smtClean="0"/>
              <a:t>Edit Master text styles</a:t>
            </a:r>
          </a:p>
        </p:txBody>
      </p:sp>
      <p:sp>
        <p:nvSpPr>
          <p:cNvPr id="4" name="Content Placeholder 3"/>
          <p:cNvSpPr>
            <a:spLocks noGrp="1"/>
          </p:cNvSpPr>
          <p:nvPr>
            <p:ph sz="half" idx="2"/>
          </p:nvPr>
        </p:nvSpPr>
        <p:spPr>
          <a:xfrm>
            <a:off x="1120001"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157"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8" name="Footer Placeholder 7"/>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Slide Number Placeholder 8"/>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4218347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230930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3" name="Footer Placeholder 2"/>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Slide Number Placeholder 3"/>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3972651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876"/>
            </a:lvl1pPr>
          </a:lstStyle>
          <a:p>
            <a:r>
              <a:rPr lang="en-US" smtClean="0"/>
              <a:t>Click to edit Master title style</a:t>
            </a:r>
            <a:endParaRPr lang="en-US" dirty="0"/>
          </a:p>
        </p:txBody>
      </p:sp>
      <p:sp>
        <p:nvSpPr>
          <p:cNvPr id="3" name="Content Placeholder 2"/>
          <p:cNvSpPr>
            <a:spLocks noGrp="1"/>
          </p:cNvSpPr>
          <p:nvPr>
            <p:ph idx="1"/>
          </p:nvPr>
        </p:nvSpPr>
        <p:spPr>
          <a:xfrm>
            <a:off x="5183189" y="987427"/>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438">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82785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5A037F-21E8-49DF-963B-72207DF2275C}"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1512346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2876"/>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9" y="987427"/>
            <a:ext cx="6172200" cy="4873625"/>
          </a:xfrm>
        </p:spPr>
        <p:txBody>
          <a:bodyPr anchor="t"/>
          <a:lstStyle>
            <a:lvl1pPr marL="0" indent="0">
              <a:buNone/>
              <a:defRPr sz="2876"/>
            </a:lvl1pPr>
            <a:lvl2pPr marL="410840" indent="0">
              <a:buNone/>
              <a:defRPr sz="2516"/>
            </a:lvl2pPr>
            <a:lvl3pPr marL="821680" indent="0">
              <a:buNone/>
              <a:defRPr sz="2157"/>
            </a:lvl3pPr>
            <a:lvl4pPr marL="1232520" indent="0">
              <a:buNone/>
              <a:defRPr sz="1797"/>
            </a:lvl4pPr>
            <a:lvl5pPr marL="1643360" indent="0">
              <a:buNone/>
              <a:defRPr sz="1797"/>
            </a:lvl5pPr>
            <a:lvl6pPr marL="2054200" indent="0">
              <a:buNone/>
              <a:defRPr sz="1797"/>
            </a:lvl6pPr>
            <a:lvl7pPr marL="2465040" indent="0">
              <a:buNone/>
              <a:defRPr sz="1797"/>
            </a:lvl7pPr>
            <a:lvl8pPr marL="2875879" indent="0">
              <a:buNone/>
              <a:defRPr sz="1797"/>
            </a:lvl8pPr>
            <a:lvl9pPr marL="3286719" indent="0">
              <a:buNone/>
              <a:defRPr sz="1797"/>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438">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2126471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2"/>
            <a:ext cx="10515600" cy="819355"/>
          </a:xfrm>
        </p:spPr>
        <p:txBody>
          <a:bodyPr anchor="b"/>
          <a:lstStyle>
            <a:lvl1pPr>
              <a:defRPr sz="2876"/>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7"/>
            <a:ext cx="10515600" cy="3379735"/>
          </a:xfrm>
        </p:spPr>
        <p:txBody>
          <a:bodyPr anchor="t"/>
          <a:lstStyle>
            <a:lvl1pPr marL="0" indent="0">
              <a:buNone/>
              <a:defRPr sz="2876"/>
            </a:lvl1pPr>
            <a:lvl2pPr marL="410840" indent="0">
              <a:buNone/>
              <a:defRPr sz="2516"/>
            </a:lvl2pPr>
            <a:lvl3pPr marL="821680" indent="0">
              <a:buNone/>
              <a:defRPr sz="2157"/>
            </a:lvl3pPr>
            <a:lvl4pPr marL="1232520" indent="0">
              <a:buNone/>
              <a:defRPr sz="1797"/>
            </a:lvl4pPr>
            <a:lvl5pPr marL="1643360" indent="0">
              <a:buNone/>
              <a:defRPr sz="1797"/>
            </a:lvl5pPr>
            <a:lvl6pPr marL="2054200" indent="0">
              <a:buNone/>
              <a:defRPr sz="1797"/>
            </a:lvl6pPr>
            <a:lvl7pPr marL="2465040" indent="0">
              <a:buNone/>
              <a:defRPr sz="1797"/>
            </a:lvl7pPr>
            <a:lvl8pPr marL="2875879" indent="0">
              <a:buNone/>
              <a:defRPr sz="1797"/>
            </a:lvl8pPr>
            <a:lvl9pPr marL="3286719" indent="0">
              <a:buNone/>
              <a:defRPr sz="1797"/>
            </a:lvl9pPr>
          </a:lstStyle>
          <a:p>
            <a:r>
              <a:rPr lang="en-US" smtClean="0"/>
              <a:t>Click icon to add picture</a:t>
            </a:r>
            <a:endParaRPr lang="en-US" dirty="0"/>
          </a:p>
        </p:txBody>
      </p:sp>
      <p:sp>
        <p:nvSpPr>
          <p:cNvPr id="4" name="Text Placeholder 3"/>
          <p:cNvSpPr>
            <a:spLocks noGrp="1"/>
          </p:cNvSpPr>
          <p:nvPr>
            <p:ph type="body" sz="half" idx="2"/>
          </p:nvPr>
        </p:nvSpPr>
        <p:spPr>
          <a:xfrm>
            <a:off x="839787" y="5186516"/>
            <a:ext cx="10514012" cy="682472"/>
          </a:xfrm>
        </p:spPr>
        <p:txBody>
          <a:bodyPr/>
          <a:lstStyle>
            <a:lvl1pPr marL="0" indent="0">
              <a:buNone/>
              <a:defRPr sz="1438">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544034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2876"/>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7" y="4489399"/>
            <a:ext cx="10514012" cy="1501826"/>
          </a:xfrm>
        </p:spPr>
        <p:txBody>
          <a:bodyPr anchor="ctr"/>
          <a:lstStyle>
            <a:lvl1pPr marL="0" indent="0">
              <a:buNone/>
              <a:defRPr sz="1438"/>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2112197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3954"/>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258"/>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4" name="Text Placeholder 3"/>
          <p:cNvSpPr>
            <a:spLocks noGrp="1"/>
          </p:cNvSpPr>
          <p:nvPr>
            <p:ph type="body" sz="half" idx="2"/>
          </p:nvPr>
        </p:nvSpPr>
        <p:spPr>
          <a:xfrm>
            <a:off x="838201" y="4501729"/>
            <a:ext cx="10512424" cy="1489496"/>
          </a:xfrm>
        </p:spPr>
        <p:txBody>
          <a:bodyPr anchor="ctr">
            <a:normAutofit/>
          </a:bodyPr>
          <a:lstStyle>
            <a:lvl1pPr marL="0" indent="0">
              <a:buNone/>
              <a:defRPr sz="1438"/>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9" name="TextBox 8"/>
          <p:cNvSpPr txBox="1"/>
          <p:nvPr/>
        </p:nvSpPr>
        <p:spPr>
          <a:xfrm>
            <a:off x="1111044" y="786824"/>
            <a:ext cx="609600" cy="584776"/>
          </a:xfrm>
          <a:prstGeom prst="rect">
            <a:avLst/>
          </a:prstGeom>
        </p:spPr>
        <p:txBody>
          <a:bodyPr vert="horz" lIns="82165" tIns="41083" rIns="82165" bIns="410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7189" b="0" i="0" u="none" strike="noStrike" kern="1200" cap="all" spc="0" normalizeH="0" baseline="0" noProof="0" dirty="0">
                <a:ln w="3175" cmpd="sng">
                  <a:noFill/>
                </a:ln>
                <a:solidFill>
                  <a:prstClr val="white"/>
                </a:solidFill>
                <a:effectLst/>
                <a:uLnTx/>
                <a:uFillTx/>
                <a:latin typeface="Corbel" panose="020B0503020204020204"/>
                <a:ea typeface="+mn-ea"/>
                <a:cs typeface="+mn-cs"/>
              </a:rPr>
              <a:t>“</a:t>
            </a:r>
          </a:p>
        </p:txBody>
      </p:sp>
      <p:sp>
        <p:nvSpPr>
          <p:cNvPr id="10" name="TextBox 9"/>
          <p:cNvSpPr txBox="1"/>
          <p:nvPr/>
        </p:nvSpPr>
        <p:spPr>
          <a:xfrm>
            <a:off x="10437812" y="2743200"/>
            <a:ext cx="609600" cy="584776"/>
          </a:xfrm>
          <a:prstGeom prst="rect">
            <a:avLst/>
          </a:prstGeom>
        </p:spPr>
        <p:txBody>
          <a:bodyPr vert="horz" lIns="82165" tIns="41083" rIns="82165" bIns="41083"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7189" b="0" i="0" u="none" strike="noStrike" kern="1200" cap="all" spc="0" normalizeH="0" baseline="0" noProof="0" dirty="0">
                <a:ln w="3175" cmpd="sng">
                  <a:noFill/>
                </a:ln>
                <a:solidFill>
                  <a:prstClr val="white"/>
                </a:solidFill>
                <a:effectLst/>
                <a:uLnTx/>
                <a:uFillTx/>
                <a:latin typeface="Corbel" panose="020B0503020204020204"/>
                <a:ea typeface="+mn-ea"/>
                <a:cs typeface="+mn-cs"/>
              </a:rPr>
              <a:t>”</a:t>
            </a:r>
          </a:p>
        </p:txBody>
      </p:sp>
    </p:spTree>
    <p:extLst>
      <p:ext uri="{BB962C8B-B14F-4D97-AF65-F5344CB8AC3E}">
        <p14:creationId xmlns:p14="http://schemas.microsoft.com/office/powerpoint/2010/main" val="1206489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9"/>
            <a:ext cx="10515600" cy="2511835"/>
          </a:xfrm>
        </p:spPr>
        <p:txBody>
          <a:bodyPr anchor="b">
            <a:normAutofit/>
          </a:bodyPr>
          <a:lstStyle>
            <a:lvl1pPr>
              <a:defRPr sz="4852"/>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7" y="4850581"/>
            <a:ext cx="10514012" cy="1140644"/>
          </a:xfrm>
        </p:spPr>
        <p:txBody>
          <a:bodyPr anchor="t"/>
          <a:lstStyle>
            <a:lvl1pPr marL="0" indent="0">
              <a:buNone/>
              <a:defRPr sz="1438"/>
            </a:lvl1pPr>
            <a:lvl2pPr marL="410840" indent="0">
              <a:buNone/>
              <a:defRPr sz="1258"/>
            </a:lvl2pPr>
            <a:lvl3pPr marL="821680" indent="0">
              <a:buNone/>
              <a:defRPr sz="1078"/>
            </a:lvl3pPr>
            <a:lvl4pPr marL="1232520" indent="0">
              <a:buNone/>
              <a:defRPr sz="899"/>
            </a:lvl4pPr>
            <a:lvl5pPr marL="1643360" indent="0">
              <a:buNone/>
              <a:defRPr sz="899"/>
            </a:lvl5pPr>
            <a:lvl6pPr marL="2054200" indent="0">
              <a:buNone/>
              <a:defRPr sz="899"/>
            </a:lvl6pPr>
            <a:lvl7pPr marL="2465040" indent="0">
              <a:buNone/>
              <a:defRPr sz="899"/>
            </a:lvl7pPr>
            <a:lvl8pPr marL="2875879" indent="0">
              <a:buNone/>
              <a:defRPr sz="899"/>
            </a:lvl8pPr>
            <a:lvl9pPr marL="3286719" indent="0">
              <a:buNone/>
              <a:defRPr sz="899"/>
            </a:lvl9pPr>
          </a:lstStyle>
          <a:p>
            <a:pPr lvl="0"/>
            <a:r>
              <a:rPr lang="en-US" smtClean="0"/>
              <a:t>Edit Master text styles</a:t>
            </a:r>
          </a:p>
        </p:txBody>
      </p:sp>
      <p:sp>
        <p:nvSpPr>
          <p:cNvPr id="5" name="Date Placeholder 4"/>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Footer Placeholder 5"/>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7" name="Slide Number Placeholder 6"/>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4250859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1" y="365127"/>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157"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smtClean="0"/>
              <a:t>Edit Master text styles</a:t>
            </a:r>
          </a:p>
        </p:txBody>
      </p:sp>
      <p:sp>
        <p:nvSpPr>
          <p:cNvPr id="9" name="Text Placeholder 4"/>
          <p:cNvSpPr>
            <a:spLocks noGrp="1"/>
          </p:cNvSpPr>
          <p:nvPr>
            <p:ph type="body" sz="quarter" idx="3"/>
          </p:nvPr>
        </p:nvSpPr>
        <p:spPr>
          <a:xfrm>
            <a:off x="4587995" y="1885950"/>
            <a:ext cx="2936240" cy="576262"/>
          </a:xfrm>
        </p:spPr>
        <p:txBody>
          <a:bodyPr vert="horz" lIns="91440" tIns="45720" rIns="91440" bIns="45720" rtlCol="0" anchor="b">
            <a:noAutofit/>
          </a:bodyPr>
          <a:lstStyle>
            <a:lvl1pPr>
              <a:buNone/>
              <a:defRPr lang="en-US" sz="2157"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smtClean="0"/>
              <a:t>Edit Master text styles</a:t>
            </a:r>
          </a:p>
        </p:txBody>
      </p:sp>
      <p:sp>
        <p:nvSpPr>
          <p:cNvPr id="11" name="Text Placeholder 4"/>
          <p:cNvSpPr>
            <a:spLocks noGrp="1"/>
          </p:cNvSpPr>
          <p:nvPr>
            <p:ph type="body" sz="quarter" idx="13"/>
          </p:nvPr>
        </p:nvSpPr>
        <p:spPr>
          <a:xfrm>
            <a:off x="7829036" y="1885950"/>
            <a:ext cx="2932113" cy="576262"/>
          </a:xfrm>
        </p:spPr>
        <p:txBody>
          <a:bodyPr vert="horz" lIns="91440" tIns="45720" rIns="91440" bIns="45720" rtlCol="0" anchor="b">
            <a:noAutofit/>
          </a:bodyPr>
          <a:lstStyle>
            <a:lvl1pPr>
              <a:buNone/>
              <a:defRPr lang="en-US" sz="2157"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6" y="2571750"/>
            <a:ext cx="2932113" cy="3589338"/>
          </a:xfrm>
        </p:spPr>
        <p:txBody>
          <a:bodyPr anchor="t">
            <a:normAutofit/>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smtClean="0"/>
              <a:t>Edit Master text styles</a:t>
            </a:r>
          </a:p>
        </p:txBody>
      </p:sp>
      <p:sp>
        <p:nvSpPr>
          <p:cNvPr id="3" name="Date Placeholder 2"/>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21438840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1" y="365127"/>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157"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438"/>
            </a:lvl1pPr>
            <a:lvl2pPr marL="410840" indent="0">
              <a:buNone/>
              <a:defRPr sz="1438"/>
            </a:lvl2pPr>
            <a:lvl3pPr marL="821680" indent="0">
              <a:buNone/>
              <a:defRPr sz="1438"/>
            </a:lvl3pPr>
            <a:lvl4pPr marL="1232520" indent="0">
              <a:buNone/>
              <a:defRPr sz="1438"/>
            </a:lvl4pPr>
            <a:lvl5pPr marL="1643360" indent="0">
              <a:buNone/>
              <a:defRPr sz="1438"/>
            </a:lvl5pPr>
            <a:lvl6pPr marL="2054200" indent="0">
              <a:buNone/>
              <a:defRPr sz="1438"/>
            </a:lvl6pPr>
            <a:lvl7pPr marL="2465040" indent="0">
              <a:buNone/>
              <a:defRPr sz="1438"/>
            </a:lvl7pPr>
            <a:lvl8pPr marL="2875879" indent="0">
              <a:buNone/>
              <a:defRPr sz="1438"/>
            </a:lvl8pPr>
            <a:lvl9pPr marL="3286719" indent="0">
              <a:buNone/>
              <a:defRPr sz="1438"/>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7"/>
            <a:ext cx="2940050" cy="659189"/>
          </a:xfrm>
        </p:spPr>
        <p:txBody>
          <a:bodyPr anchor="t">
            <a:normAutofit/>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smtClean="0"/>
              <a:t>Edit Master text styles</a:t>
            </a:r>
          </a:p>
        </p:txBody>
      </p:sp>
      <p:sp>
        <p:nvSpPr>
          <p:cNvPr id="22" name="Text Placeholder 4"/>
          <p:cNvSpPr>
            <a:spLocks noGrp="1"/>
          </p:cNvSpPr>
          <p:nvPr>
            <p:ph type="body" sz="quarter" idx="3"/>
          </p:nvPr>
        </p:nvSpPr>
        <p:spPr>
          <a:xfrm>
            <a:off x="4568998" y="4297503"/>
            <a:ext cx="2930525" cy="576262"/>
          </a:xfrm>
        </p:spPr>
        <p:txBody>
          <a:bodyPr anchor="b">
            <a:noAutofit/>
          </a:bodyPr>
          <a:lstStyle>
            <a:lvl1pPr marL="0" indent="0">
              <a:buNone/>
              <a:defRPr sz="2157"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smtClean="0"/>
              <a:t>Edit Master text styles</a:t>
            </a:r>
          </a:p>
        </p:txBody>
      </p:sp>
      <p:sp>
        <p:nvSpPr>
          <p:cNvPr id="23" name="Picture Placeholder 2"/>
          <p:cNvSpPr>
            <a:spLocks noGrp="1" noChangeAspect="1"/>
          </p:cNvSpPr>
          <p:nvPr>
            <p:ph type="pic" idx="21"/>
          </p:nvPr>
        </p:nvSpPr>
        <p:spPr>
          <a:xfrm>
            <a:off x="4568997"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438"/>
            </a:lvl1pPr>
            <a:lvl2pPr marL="410840" indent="0">
              <a:buNone/>
              <a:defRPr sz="1438"/>
            </a:lvl2pPr>
            <a:lvl3pPr marL="821680" indent="0">
              <a:buNone/>
              <a:defRPr sz="1438"/>
            </a:lvl3pPr>
            <a:lvl4pPr marL="1232520" indent="0">
              <a:buNone/>
              <a:defRPr sz="1438"/>
            </a:lvl4pPr>
            <a:lvl5pPr marL="1643360" indent="0">
              <a:buNone/>
              <a:defRPr sz="1438"/>
            </a:lvl5pPr>
            <a:lvl6pPr marL="2054200" indent="0">
              <a:buNone/>
              <a:defRPr sz="1438"/>
            </a:lvl6pPr>
            <a:lvl7pPr marL="2465040" indent="0">
              <a:buNone/>
              <a:defRPr sz="1438"/>
            </a:lvl7pPr>
            <a:lvl8pPr marL="2875879" indent="0">
              <a:buNone/>
              <a:defRPr sz="1438"/>
            </a:lvl8pPr>
            <a:lvl9pPr marL="3286719" indent="0">
              <a:buNone/>
              <a:defRPr sz="1438"/>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6"/>
            <a:ext cx="2934406" cy="659189"/>
          </a:xfrm>
        </p:spPr>
        <p:txBody>
          <a:bodyPr anchor="t">
            <a:normAutofit/>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smtClean="0"/>
              <a:t>Edit Master text styles</a:t>
            </a:r>
          </a:p>
        </p:txBody>
      </p:sp>
      <p:sp>
        <p:nvSpPr>
          <p:cNvPr id="25" name="Text Placeholder 4"/>
          <p:cNvSpPr>
            <a:spLocks noGrp="1"/>
          </p:cNvSpPr>
          <p:nvPr>
            <p:ph type="body" sz="quarter" idx="13"/>
          </p:nvPr>
        </p:nvSpPr>
        <p:spPr>
          <a:xfrm>
            <a:off x="7804323" y="4297503"/>
            <a:ext cx="2932113" cy="576262"/>
          </a:xfrm>
        </p:spPr>
        <p:txBody>
          <a:bodyPr anchor="b">
            <a:noAutofit/>
          </a:bodyPr>
          <a:lstStyle>
            <a:lvl1pPr marL="0" indent="0">
              <a:buNone/>
              <a:defRPr sz="2157"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10840" indent="0">
              <a:buNone/>
              <a:defRPr sz="1797" b="1"/>
            </a:lvl2pPr>
            <a:lvl3pPr marL="821680" indent="0">
              <a:buNone/>
              <a:defRPr sz="1617" b="1"/>
            </a:lvl3pPr>
            <a:lvl4pPr marL="1232520" indent="0">
              <a:buNone/>
              <a:defRPr sz="1438" b="1"/>
            </a:lvl4pPr>
            <a:lvl5pPr marL="1643360" indent="0">
              <a:buNone/>
              <a:defRPr sz="1438" b="1"/>
            </a:lvl5pPr>
            <a:lvl6pPr marL="2054200" indent="0">
              <a:buNone/>
              <a:defRPr sz="1438" b="1"/>
            </a:lvl6pPr>
            <a:lvl7pPr marL="2465040" indent="0">
              <a:buNone/>
              <a:defRPr sz="1438" b="1"/>
            </a:lvl7pPr>
            <a:lvl8pPr marL="2875879" indent="0">
              <a:buNone/>
              <a:defRPr sz="1438" b="1"/>
            </a:lvl8pPr>
            <a:lvl9pPr marL="3286719" indent="0">
              <a:buNone/>
              <a:defRPr sz="1438" b="1"/>
            </a:lvl9pPr>
          </a:lstStyle>
          <a:p>
            <a:pPr lvl="0"/>
            <a:r>
              <a:rPr lang="en-US" smtClean="0"/>
              <a:t>Edit Master text styles</a:t>
            </a:r>
          </a:p>
        </p:txBody>
      </p:sp>
      <p:sp>
        <p:nvSpPr>
          <p:cNvPr id="26" name="Picture Placeholder 2"/>
          <p:cNvSpPr>
            <a:spLocks noGrp="1" noChangeAspect="1"/>
          </p:cNvSpPr>
          <p:nvPr>
            <p:ph type="pic" idx="22"/>
          </p:nvPr>
        </p:nvSpPr>
        <p:spPr>
          <a:xfrm>
            <a:off x="7804322"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438"/>
            </a:lvl1pPr>
            <a:lvl2pPr marL="410840" indent="0">
              <a:buNone/>
              <a:defRPr sz="1438"/>
            </a:lvl2pPr>
            <a:lvl3pPr marL="821680" indent="0">
              <a:buNone/>
              <a:defRPr sz="1438"/>
            </a:lvl3pPr>
            <a:lvl4pPr marL="1232520" indent="0">
              <a:buNone/>
              <a:defRPr sz="1438"/>
            </a:lvl4pPr>
            <a:lvl5pPr marL="1643360" indent="0">
              <a:buNone/>
              <a:defRPr sz="1438"/>
            </a:lvl5pPr>
            <a:lvl6pPr marL="2054200" indent="0">
              <a:buNone/>
              <a:defRPr sz="1438"/>
            </a:lvl6pPr>
            <a:lvl7pPr marL="2465040" indent="0">
              <a:buNone/>
              <a:defRPr sz="1438"/>
            </a:lvl7pPr>
            <a:lvl8pPr marL="2875879" indent="0">
              <a:buNone/>
              <a:defRPr sz="1438"/>
            </a:lvl8pPr>
            <a:lvl9pPr marL="3286719" indent="0">
              <a:buNone/>
              <a:defRPr sz="1438"/>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4"/>
            <a:ext cx="2935997" cy="659189"/>
          </a:xfrm>
        </p:spPr>
        <p:txBody>
          <a:bodyPr anchor="t">
            <a:normAutofit/>
          </a:bodyPr>
          <a:lstStyle>
            <a:lvl1pPr marL="0" indent="0">
              <a:buNone/>
              <a:defRPr sz="1258"/>
            </a:lvl1pPr>
            <a:lvl2pPr marL="410840" indent="0">
              <a:buNone/>
              <a:defRPr sz="1078"/>
            </a:lvl2pPr>
            <a:lvl3pPr marL="821680" indent="0">
              <a:buNone/>
              <a:defRPr sz="899"/>
            </a:lvl3pPr>
            <a:lvl4pPr marL="1232520" indent="0">
              <a:buNone/>
              <a:defRPr sz="809"/>
            </a:lvl4pPr>
            <a:lvl5pPr marL="1643360" indent="0">
              <a:buNone/>
              <a:defRPr sz="809"/>
            </a:lvl5pPr>
            <a:lvl6pPr marL="2054200" indent="0">
              <a:buNone/>
              <a:defRPr sz="809"/>
            </a:lvl6pPr>
            <a:lvl7pPr marL="2465040" indent="0">
              <a:buNone/>
              <a:defRPr sz="809"/>
            </a:lvl7pPr>
            <a:lvl8pPr marL="2875879" indent="0">
              <a:buNone/>
              <a:defRPr sz="809"/>
            </a:lvl8pPr>
            <a:lvl9pPr marL="3286719" indent="0">
              <a:buNone/>
              <a:defRPr sz="809"/>
            </a:lvl9pPr>
          </a:lstStyle>
          <a:p>
            <a:pPr lvl="0"/>
            <a:r>
              <a:rPr lang="en-US" smtClean="0"/>
              <a:t>Edit Master text styles</a:t>
            </a:r>
          </a:p>
        </p:txBody>
      </p:sp>
      <p:sp>
        <p:nvSpPr>
          <p:cNvPr id="3" name="Date Placeholder 2"/>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4" name="Footer Placeholder 3"/>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Slide Number Placeholder 4"/>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8759933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40643416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1"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11"/>
          </p:nvPr>
        </p:nvSpPr>
        <p:spPr/>
        <p:txBody>
          <a:body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12"/>
          </p:nvPr>
        </p:nvSpPr>
        <p:spPr/>
        <p:txBody>
          <a:body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75677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5A037F-21E8-49DF-963B-72207DF2275C}"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313060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5A037F-21E8-49DF-963B-72207DF2275C}"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55347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5A037F-21E8-49DF-963B-72207DF2275C}"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130122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5A037F-21E8-49DF-963B-72207DF2275C}"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52818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5A037F-21E8-49DF-963B-72207DF2275C}"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352070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5A037F-21E8-49DF-963B-72207DF2275C}"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107680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75A037F-21E8-49DF-963B-72207DF2275C}"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90AAD-6FF0-4558-AC71-6B9FD7F1E260}" type="slidenum">
              <a:rPr lang="en-US" smtClean="0"/>
              <a:t>‹#›</a:t>
            </a:fld>
            <a:endParaRPr lang="en-US"/>
          </a:p>
        </p:txBody>
      </p:sp>
    </p:spTree>
    <p:extLst>
      <p:ext uri="{BB962C8B-B14F-4D97-AF65-F5344CB8AC3E}">
        <p14:creationId xmlns:p14="http://schemas.microsoft.com/office/powerpoint/2010/main" val="361086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A037F-21E8-49DF-963B-72207DF2275C}" type="datetimeFigureOut">
              <a:rPr lang="en-US" smtClean="0"/>
              <a:t>8/16/2021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E90AAD-6FF0-4558-AC71-6B9FD7F1E260}" type="slidenum">
              <a:rPr lang="en-US" smtClean="0"/>
              <a:t>‹#›</a:t>
            </a:fld>
            <a:endParaRPr lang="en-US"/>
          </a:p>
        </p:txBody>
      </p:sp>
    </p:spTree>
    <p:extLst>
      <p:ext uri="{BB962C8B-B14F-4D97-AF65-F5344CB8AC3E}">
        <p14:creationId xmlns:p14="http://schemas.microsoft.com/office/powerpoint/2010/main" val="76287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1"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078">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57E41DD6-3EE9-46AF-AC24-DA857AE42C27}" type="datetimeFigureOut">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16-08-2021</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078">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78">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457200"/>
            <a:fld id="{DC1D2667-C766-4851-A82D-2B6452C56440}" type="slidenum">
              <a:rPr lang="en-IN"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rPr>
              <a:pPr defTabSz="457200"/>
              <a:t>‹#›</a:t>
            </a:fld>
            <a:endParaRPr lang="en-IN">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endParaRPr>
          </a:p>
        </p:txBody>
      </p:sp>
    </p:spTree>
    <p:extLst>
      <p:ext uri="{BB962C8B-B14F-4D97-AF65-F5344CB8AC3E}">
        <p14:creationId xmlns:p14="http://schemas.microsoft.com/office/powerpoint/2010/main" val="14169864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821680" rtl="0" eaLnBrk="1" latinLnBrk="0" hangingPunct="1">
        <a:lnSpc>
          <a:spcPct val="90000"/>
        </a:lnSpc>
        <a:spcBef>
          <a:spcPct val="0"/>
        </a:spcBef>
        <a:buNone/>
        <a:defRPr sz="4852"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05420" indent="-205420" algn="l" defTabSz="821680" rtl="0" eaLnBrk="1" latinLnBrk="0" hangingPunct="1">
        <a:lnSpc>
          <a:spcPct val="90000"/>
        </a:lnSpc>
        <a:spcBef>
          <a:spcPts val="899"/>
        </a:spcBef>
        <a:buFont typeface="Arial" panose="020B0604020202020204" pitchFamily="34" charset="0"/>
        <a:buChar char="•"/>
        <a:defRPr sz="251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16260" indent="-205420" algn="l" defTabSz="821680" rtl="0" eaLnBrk="1" latinLnBrk="0" hangingPunct="1">
        <a:lnSpc>
          <a:spcPct val="90000"/>
        </a:lnSpc>
        <a:spcBef>
          <a:spcPts val="449"/>
        </a:spcBef>
        <a:buFont typeface="Arial" panose="020B0604020202020204" pitchFamily="34" charset="0"/>
        <a:buChar char="•"/>
        <a:defRPr sz="215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027100" indent="-205420" algn="l" defTabSz="821680" rtl="0" eaLnBrk="1" latinLnBrk="0" hangingPunct="1">
        <a:lnSpc>
          <a:spcPct val="90000"/>
        </a:lnSpc>
        <a:spcBef>
          <a:spcPts val="449"/>
        </a:spcBef>
        <a:buFont typeface="Arial" panose="020B0604020202020204" pitchFamily="34" charset="0"/>
        <a:buChar char="•"/>
        <a:defRPr sz="179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43794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4878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59620"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6pPr>
      <a:lvl7pPr marL="267045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7pPr>
      <a:lvl8pPr marL="308129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8pPr>
      <a:lvl9pPr marL="349213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9pPr>
    </p:bodyStyle>
    <p:otherStyle>
      <a:defPPr>
        <a:defRPr lang="en-US"/>
      </a:defPPr>
      <a:lvl1pPr marL="0" algn="l" defTabSz="821680" rtl="0" eaLnBrk="1" latinLnBrk="0" hangingPunct="1">
        <a:defRPr sz="1617" kern="1200">
          <a:solidFill>
            <a:schemeClr val="tx1"/>
          </a:solidFill>
          <a:latin typeface="+mn-lt"/>
          <a:ea typeface="+mn-ea"/>
          <a:cs typeface="+mn-cs"/>
        </a:defRPr>
      </a:lvl1pPr>
      <a:lvl2pPr marL="410840" algn="l" defTabSz="821680" rtl="0" eaLnBrk="1" latinLnBrk="0" hangingPunct="1">
        <a:defRPr sz="1617" kern="1200">
          <a:solidFill>
            <a:schemeClr val="tx1"/>
          </a:solidFill>
          <a:latin typeface="+mn-lt"/>
          <a:ea typeface="+mn-ea"/>
          <a:cs typeface="+mn-cs"/>
        </a:defRPr>
      </a:lvl2pPr>
      <a:lvl3pPr marL="821680" algn="l" defTabSz="821680" rtl="0" eaLnBrk="1" latinLnBrk="0" hangingPunct="1">
        <a:defRPr sz="1617" kern="1200">
          <a:solidFill>
            <a:schemeClr val="tx1"/>
          </a:solidFill>
          <a:latin typeface="+mn-lt"/>
          <a:ea typeface="+mn-ea"/>
          <a:cs typeface="+mn-cs"/>
        </a:defRPr>
      </a:lvl3pPr>
      <a:lvl4pPr marL="1232520" algn="l" defTabSz="821680" rtl="0" eaLnBrk="1" latinLnBrk="0" hangingPunct="1">
        <a:defRPr sz="1617" kern="1200">
          <a:solidFill>
            <a:schemeClr val="tx1"/>
          </a:solidFill>
          <a:latin typeface="+mn-lt"/>
          <a:ea typeface="+mn-ea"/>
          <a:cs typeface="+mn-cs"/>
        </a:defRPr>
      </a:lvl4pPr>
      <a:lvl5pPr marL="1643360" algn="l" defTabSz="821680" rtl="0" eaLnBrk="1" latinLnBrk="0" hangingPunct="1">
        <a:defRPr sz="1617" kern="1200">
          <a:solidFill>
            <a:schemeClr val="tx1"/>
          </a:solidFill>
          <a:latin typeface="+mn-lt"/>
          <a:ea typeface="+mn-ea"/>
          <a:cs typeface="+mn-cs"/>
        </a:defRPr>
      </a:lvl5pPr>
      <a:lvl6pPr marL="2054200" algn="l" defTabSz="821680" rtl="0" eaLnBrk="1" latinLnBrk="0" hangingPunct="1">
        <a:defRPr sz="1617" kern="1200">
          <a:solidFill>
            <a:schemeClr val="tx1"/>
          </a:solidFill>
          <a:latin typeface="+mn-lt"/>
          <a:ea typeface="+mn-ea"/>
          <a:cs typeface="+mn-cs"/>
        </a:defRPr>
      </a:lvl6pPr>
      <a:lvl7pPr marL="2465040" algn="l" defTabSz="821680" rtl="0" eaLnBrk="1" latinLnBrk="0" hangingPunct="1">
        <a:defRPr sz="1617" kern="1200">
          <a:solidFill>
            <a:schemeClr val="tx1"/>
          </a:solidFill>
          <a:latin typeface="+mn-lt"/>
          <a:ea typeface="+mn-ea"/>
          <a:cs typeface="+mn-cs"/>
        </a:defRPr>
      </a:lvl7pPr>
      <a:lvl8pPr marL="2875879" algn="l" defTabSz="821680" rtl="0" eaLnBrk="1" latinLnBrk="0" hangingPunct="1">
        <a:defRPr sz="1617" kern="1200">
          <a:solidFill>
            <a:schemeClr val="tx1"/>
          </a:solidFill>
          <a:latin typeface="+mn-lt"/>
          <a:ea typeface="+mn-ea"/>
          <a:cs typeface="+mn-cs"/>
        </a:defRPr>
      </a:lvl8pPr>
      <a:lvl9pPr marL="3286719" algn="l" defTabSz="821680" rtl="0" eaLnBrk="1" latinLnBrk="0" hangingPunct="1">
        <a:defRPr sz="16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coronavirus.jhu.edu/region/ira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www.irna.ir/news/84434182/%DB%B5%DB%B3%DB%B6-%D9%86%D9%81%D8%B1-%D8%AF%DB%8C%DA%AF%D8%B1-%D8%A8%D8%B1-%D8%A7%D8%AB%D8%B1-%DA%A9%D8%B1%D9%88%D9%86%D8%A7-%D8%AC%D8%A7%D9%86-%D8%A8%D8%A7%D8%AE%D8%AA%D9%86%D8%AF" TargetMode="External"/><Relationship Id="rId2" Type="http://schemas.openxmlformats.org/officeDocument/2006/relationships/hyperlink" Target="https://www.isna.ir/news/1400051812486/%D9%87%D9%85%D9%87-%D8%B1%DA%A9%D9%88%D8%B1%D8%AF%D9%87%D8%A7%DB%8C-%DA%A9%D8%B1%D9%88%D9%86%D8%A7%DB%8C%DB%8C-%D8%AF%D8%B1-%D8%AA%D9%87%D8%B1%D8%A7%D9%86-%D8%B4%DA%A9%D8%B3%D8%AA-%D8%A8%D8%B1%DA%AF%D8%B2%D8%A7%D8%B1%DB%8C-%D9%87%D8%B1%DA%AF%D9%88%D9%86%D9%87-%D9%85%D8%B1%D8%A7%D8%B3%D9%85-%D8%B9%D8%B2%D8%A7%D8%AF%D8%A7%D8%B1%DB%8C"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p:cNvSpPr txBox="1">
            <a:spLocks/>
          </p:cNvSpPr>
          <p:nvPr/>
        </p:nvSpPr>
        <p:spPr>
          <a:xfrm>
            <a:off x="1998190" y="4564195"/>
            <a:ext cx="7864534" cy="548968"/>
          </a:xfrm>
          <a:prstGeom prst="rect">
            <a:avLst/>
          </a:prstGeom>
        </p:spPr>
        <p:txBody>
          <a:bodyPr>
            <a:noAutofit/>
          </a:bodyPr>
          <a:lstStyle>
            <a:lvl1pPr marL="205420" indent="-205420" algn="l" defTabSz="821680" rtl="0" eaLnBrk="1" latinLnBrk="0" hangingPunct="1">
              <a:lnSpc>
                <a:spcPct val="90000"/>
              </a:lnSpc>
              <a:spcBef>
                <a:spcPts val="899"/>
              </a:spcBef>
              <a:buFont typeface="Arial" panose="020B0604020202020204" pitchFamily="34" charset="0"/>
              <a:buChar char="•"/>
              <a:defRPr sz="251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16260" indent="-205420" algn="l" defTabSz="821680" rtl="0" eaLnBrk="1" latinLnBrk="0" hangingPunct="1">
              <a:lnSpc>
                <a:spcPct val="90000"/>
              </a:lnSpc>
              <a:spcBef>
                <a:spcPts val="449"/>
              </a:spcBef>
              <a:buFont typeface="Arial" panose="020B0604020202020204" pitchFamily="34" charset="0"/>
              <a:buChar char="•"/>
              <a:defRPr sz="215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027100" indent="-205420" algn="l" defTabSz="821680" rtl="0" eaLnBrk="1" latinLnBrk="0" hangingPunct="1">
              <a:lnSpc>
                <a:spcPct val="90000"/>
              </a:lnSpc>
              <a:spcBef>
                <a:spcPts val="449"/>
              </a:spcBef>
              <a:buFont typeface="Arial" panose="020B0604020202020204" pitchFamily="34" charset="0"/>
              <a:buChar char="•"/>
              <a:defRPr sz="179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43794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4878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59620"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6pPr>
            <a:lvl7pPr marL="267045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7pPr>
            <a:lvl8pPr marL="308129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8pPr>
            <a:lvl9pPr marL="349213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9pPr>
          </a:lstStyle>
          <a:p>
            <a:pPr marL="0" indent="0" algn="ctr">
              <a:buNone/>
            </a:pPr>
            <a:r>
              <a:rPr lang="en-US" sz="40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rPr>
              <a:t>By : ZAHRA ZANDESH</a:t>
            </a:r>
            <a:endParaRPr lang="en-US" sz="4000" dirty="0">
              <a:gradFill>
                <a:gsLst>
                  <a:gs pos="34000">
                    <a:prstClr val="white">
                      <a:lumMod val="93000"/>
                    </a:prstClr>
                  </a:gs>
                  <a:gs pos="0">
                    <a:prstClr val="black">
                      <a:lumMod val="25000"/>
                      <a:lumOff val="75000"/>
                    </a:prstClr>
                  </a:gs>
                  <a:gs pos="100000">
                    <a:srgbClr val="94D7E4">
                      <a:lumMod val="0"/>
                      <a:lumOff val="100000"/>
                    </a:srgbClr>
                  </a:gs>
                </a:gsLst>
                <a:lin ang="4800000" scaled="0"/>
              </a:gradFill>
              <a:latin typeface="Corbel" panose="020B0503020204020204"/>
            </a:endParaRPr>
          </a:p>
        </p:txBody>
      </p:sp>
      <p:sp>
        <p:nvSpPr>
          <p:cNvPr id="5" name="Text Placeholder 7"/>
          <p:cNvSpPr txBox="1">
            <a:spLocks/>
          </p:cNvSpPr>
          <p:nvPr/>
        </p:nvSpPr>
        <p:spPr>
          <a:xfrm>
            <a:off x="1781128" y="1122939"/>
            <a:ext cx="8991387" cy="2039815"/>
          </a:xfrm>
          <a:prstGeom prst="rect">
            <a:avLst/>
          </a:prstGeom>
        </p:spPr>
        <p:txBody>
          <a:bodyPr>
            <a:noAutofit/>
          </a:bodyPr>
          <a:lstStyle>
            <a:lvl1pPr marL="205420" indent="-205420" algn="l" defTabSz="821680" rtl="0" eaLnBrk="1" latinLnBrk="0" hangingPunct="1">
              <a:lnSpc>
                <a:spcPct val="90000"/>
              </a:lnSpc>
              <a:spcBef>
                <a:spcPts val="899"/>
              </a:spcBef>
              <a:buFont typeface="Arial" panose="020B0604020202020204" pitchFamily="34" charset="0"/>
              <a:buChar char="•"/>
              <a:defRPr sz="2516"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16260" indent="-205420" algn="l" defTabSz="821680" rtl="0" eaLnBrk="1" latinLnBrk="0" hangingPunct="1">
              <a:lnSpc>
                <a:spcPct val="90000"/>
              </a:lnSpc>
              <a:spcBef>
                <a:spcPts val="449"/>
              </a:spcBef>
              <a:buFont typeface="Arial" panose="020B0604020202020204" pitchFamily="34" charset="0"/>
              <a:buChar char="•"/>
              <a:defRPr sz="215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027100" indent="-205420" algn="l" defTabSz="821680" rtl="0" eaLnBrk="1" latinLnBrk="0" hangingPunct="1">
              <a:lnSpc>
                <a:spcPct val="90000"/>
              </a:lnSpc>
              <a:spcBef>
                <a:spcPts val="449"/>
              </a:spcBef>
              <a:buFont typeface="Arial" panose="020B0604020202020204" pitchFamily="34" charset="0"/>
              <a:buChar char="•"/>
              <a:defRPr sz="179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43794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848780" indent="-205420" algn="l" defTabSz="821680" rtl="0" eaLnBrk="1" latinLnBrk="0" hangingPunct="1">
              <a:lnSpc>
                <a:spcPct val="90000"/>
              </a:lnSpc>
              <a:spcBef>
                <a:spcPts val="449"/>
              </a:spcBef>
              <a:buFont typeface="Arial" panose="020B0604020202020204" pitchFamily="34" charset="0"/>
              <a:buChar char="•"/>
              <a:defRPr sz="1617"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259620"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6pPr>
            <a:lvl7pPr marL="267045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7pPr>
            <a:lvl8pPr marL="308129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8pPr>
            <a:lvl9pPr marL="3492139" indent="-205420" algn="l" defTabSz="821680" rtl="0" eaLnBrk="1" latinLnBrk="0" hangingPunct="1">
              <a:lnSpc>
                <a:spcPct val="90000"/>
              </a:lnSpc>
              <a:spcBef>
                <a:spcPts val="449"/>
              </a:spcBef>
              <a:buFont typeface="Arial" panose="020B0604020202020204" pitchFamily="34" charset="0"/>
              <a:buChar char="•"/>
              <a:defRPr sz="1617" kern="1200">
                <a:solidFill>
                  <a:schemeClr val="tx1"/>
                </a:solidFill>
                <a:latin typeface="+mn-lt"/>
                <a:ea typeface="+mn-ea"/>
                <a:cs typeface="+mn-cs"/>
              </a:defRPr>
            </a:lvl9pPr>
          </a:lstStyle>
          <a:p>
            <a:pPr marL="0" indent="0" algn="ctr">
              <a:buNone/>
            </a:pPr>
            <a:r>
              <a:rPr lang="en-IN" sz="6000" dirty="0">
                <a:solidFill>
                  <a:srgbClr val="FFFF00"/>
                </a:solidFill>
                <a:latin typeface="Times New Roman" panose="02020603050405020304" pitchFamily="18" charset="0"/>
                <a:cs typeface="Times New Roman" panose="02020603050405020304" pitchFamily="18" charset="0"/>
              </a:rPr>
              <a:t>IBM Data Science Capstone </a:t>
            </a:r>
            <a:br>
              <a:rPr lang="en-IN" sz="6000" dirty="0">
                <a:solidFill>
                  <a:srgbClr val="FFFF00"/>
                </a:solidFill>
                <a:latin typeface="Times New Roman" panose="02020603050405020304" pitchFamily="18" charset="0"/>
                <a:cs typeface="Times New Roman" panose="02020603050405020304" pitchFamily="18" charset="0"/>
              </a:rPr>
            </a:br>
            <a:r>
              <a:rPr lang="en-IN" sz="6000" b="1" dirty="0">
                <a:solidFill>
                  <a:srgbClr val="00B0F0"/>
                </a:solidFill>
                <a:latin typeface="Times New Roman" panose="02020603050405020304" pitchFamily="18" charset="0"/>
                <a:cs typeface="Times New Roman" panose="02020603050405020304" pitchFamily="18" charset="0"/>
              </a:rPr>
              <a:t>Covid-19 in Iran </a:t>
            </a:r>
            <a:endParaRPr lang="en-US" sz="5400" dirty="0">
              <a:solidFill>
                <a:srgbClr val="FFC000"/>
              </a:solidFill>
              <a:latin typeface="Corbel" panose="020B0503020204020204"/>
            </a:endParaRPr>
          </a:p>
        </p:txBody>
      </p:sp>
    </p:spTree>
    <p:extLst>
      <p:ext uri="{BB962C8B-B14F-4D97-AF65-F5344CB8AC3E}">
        <p14:creationId xmlns:p14="http://schemas.microsoft.com/office/powerpoint/2010/main" val="111691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85C20-C229-4E45-9811-E15E7826F38C}"/>
              </a:ext>
            </a:extLst>
          </p:cNvPr>
          <p:cNvSpPr>
            <a:spLocks noGrp="1"/>
          </p:cNvSpPr>
          <p:nvPr>
            <p:ph type="title"/>
          </p:nvPr>
        </p:nvSpPr>
        <p:spPr/>
        <p:txBody>
          <a:bodyPr/>
          <a:lstStyle/>
          <a:p>
            <a:r>
              <a:rPr lang="en-IN" dirty="0">
                <a:solidFill>
                  <a:srgbClr val="00B0F0"/>
                </a:solidFill>
                <a:latin typeface="Times New Roman" panose="02020603050405020304" pitchFamily="18" charset="0"/>
                <a:cs typeface="Times New Roman" panose="02020603050405020304" pitchFamily="18" charset="0"/>
              </a:rPr>
              <a:t>Data Used</a:t>
            </a:r>
          </a:p>
        </p:txBody>
      </p:sp>
      <p:sp>
        <p:nvSpPr>
          <p:cNvPr id="3" name="Content Placeholder 2">
            <a:extLst>
              <a:ext uri="{FF2B5EF4-FFF2-40B4-BE49-F238E27FC236}">
                <a16:creationId xmlns:a16="http://schemas.microsoft.com/office/drawing/2014/main" id="{370D6F2B-39C3-4A66-8D2A-9F4B030DAAA4}"/>
              </a:ext>
            </a:extLst>
          </p:cNvPr>
          <p:cNvSpPr>
            <a:spLocks noGrp="1"/>
          </p:cNvSpPr>
          <p:nvPr>
            <p:ph idx="1"/>
          </p:nvPr>
        </p:nvSpPr>
        <p:spPr>
          <a:xfrm>
            <a:off x="1940078" y="1646808"/>
            <a:ext cx="8011091" cy="5211192"/>
          </a:xfrm>
        </p:spPr>
        <p:txBody>
          <a:bodyPr>
            <a:noAutofit/>
          </a:bodyPr>
          <a:lstStyle/>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Bangalore district pin code from the site </a:t>
            </a:r>
            <a:r>
              <a:rPr lang="en-US" sz="2000" dirty="0">
                <a:solidFill>
                  <a:srgbClr val="00B0F0"/>
                </a:solidFill>
                <a:latin typeface="Times New Roman" panose="02020603050405020304" pitchFamily="18" charset="0"/>
                <a:ea typeface="+mn-lt"/>
                <a:cs typeface="Times New Roman" panose="02020603050405020304" pitchFamily="18" charset="0"/>
                <a:hlinkClick r:id="rId2"/>
              </a:rPr>
              <a:t>https://</a:t>
            </a:r>
            <a:r>
              <a:rPr lang="en-US" sz="2000" dirty="0">
                <a:solidFill>
                  <a:srgbClr val="00B0F0"/>
                </a:solidFill>
                <a:latin typeface="Times New Roman" panose="02020603050405020304" pitchFamily="18" charset="0"/>
                <a:ea typeface="+mn-lt"/>
                <a:cs typeface="Times New Roman" panose="02020603050405020304" pitchFamily="18" charset="0"/>
                <a:hlinkClick r:id="rId2"/>
              </a:rPr>
              <a:t>coronavirus.jhu.edu/region/iran</a:t>
            </a:r>
            <a:endParaRPr lang="en-US" sz="2000" dirty="0">
              <a:solidFill>
                <a:srgbClr val="00B0F0"/>
              </a:solidFill>
              <a:latin typeface="Times New Roman" panose="02020603050405020304" pitchFamily="18" charset="0"/>
              <a:ea typeface="+mn-lt"/>
              <a:cs typeface="Times New Roman" panose="02020603050405020304" pitchFamily="18" charset="0"/>
            </a:endParaRPr>
          </a:p>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After </a:t>
            </a:r>
            <a:r>
              <a:rPr lang="en-US" sz="2000" dirty="0">
                <a:solidFill>
                  <a:schemeClr val="tx1"/>
                </a:solidFill>
                <a:latin typeface="Times New Roman" panose="02020603050405020304" pitchFamily="18" charset="0"/>
                <a:ea typeface="+mn-lt"/>
                <a:cs typeface="Times New Roman" panose="02020603050405020304" pitchFamily="18" charset="0"/>
              </a:rPr>
              <a:t>using the geocoding API, we  will create latitudes and longitudes for the given addresses.</a:t>
            </a:r>
          </a:p>
          <a:p>
            <a:pPr marL="0" indent="0">
              <a:buNone/>
            </a:pPr>
            <a:r>
              <a:rPr lang="en-US" sz="2000" dirty="0">
                <a:solidFill>
                  <a:schemeClr val="tx1"/>
                </a:solidFill>
                <a:latin typeface="Times New Roman" panose="02020603050405020304" pitchFamily="18" charset="0"/>
                <a:ea typeface="+mn-lt"/>
                <a:cs typeface="Times New Roman" panose="02020603050405020304" pitchFamily="18" charset="0"/>
              </a:rPr>
              <a:t>Foursquare API Data:</a:t>
            </a:r>
          </a:p>
          <a:p>
            <a:pPr marL="305435" indent="-305435"/>
            <a:r>
              <a:rPr lang="en-US" sz="2000" dirty="0">
                <a:solidFill>
                  <a:schemeClr val="tx1"/>
                </a:solidFill>
                <a:latin typeface="Times New Roman" panose="02020603050405020304" pitchFamily="18" charset="0"/>
                <a:ea typeface="+mn-lt"/>
                <a:cs typeface="Times New Roman" panose="02020603050405020304" pitchFamily="18" charset="0"/>
              </a:rPr>
              <a:t>We will need data about different venues in different neighborhoods of that specific borough. In order to gain that information we will use "Foursquare" locational information. Foursquare is a location data provider with information about all manner of venues and events within an area of interest. Such information includes venue names, locations, menus and even photos. As such, the foursquare location platform will be used as the sole data source since all the stated required information can be obtained through the API.</a:t>
            </a:r>
          </a:p>
          <a:p>
            <a:pPr marL="305435" indent="-305435"/>
            <a:endParaRPr lang="en-US" sz="2000" dirty="0">
              <a:solidFill>
                <a:schemeClr val="tx1"/>
              </a:solidFill>
              <a:latin typeface="Times New Roman" panose="02020603050405020304" pitchFamily="18" charset="0"/>
              <a:ea typeface="+mn-lt"/>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25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AC0E-92C0-483E-A1BF-4A319C8A5707}"/>
              </a:ext>
            </a:extLst>
          </p:cNvPr>
          <p:cNvSpPr>
            <a:spLocks noGrp="1"/>
          </p:cNvSpPr>
          <p:nvPr>
            <p:ph type="title"/>
          </p:nvPr>
        </p:nvSpPr>
        <p:spPr>
          <a:xfrm>
            <a:off x="919337" y="221064"/>
            <a:ext cx="9448979" cy="927014"/>
          </a:xfrm>
        </p:spPr>
        <p:txBody>
          <a:bodyPr/>
          <a:lstStyle/>
          <a:p>
            <a:r>
              <a:rPr lang="en-US" dirty="0">
                <a:solidFill>
                  <a:srgbClr val="00B0F0"/>
                </a:solidFill>
                <a:latin typeface="Times New Roman" panose="02020603050405020304" pitchFamily="18" charset="0"/>
                <a:cs typeface="Times New Roman" panose="02020603050405020304" pitchFamily="18" charset="0"/>
              </a:rPr>
              <a:t>Methodology</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0D44B-6F86-40B9-B256-FB7993DFBF42}"/>
              </a:ext>
            </a:extLst>
          </p:cNvPr>
          <p:cNvSpPr>
            <a:spLocks noGrp="1"/>
          </p:cNvSpPr>
          <p:nvPr>
            <p:ph idx="1"/>
          </p:nvPr>
        </p:nvSpPr>
        <p:spPr>
          <a:xfrm>
            <a:off x="1206201" y="1369143"/>
            <a:ext cx="9510725" cy="5388745"/>
          </a:xfrm>
        </p:spPr>
        <p:txBody>
          <a:bodyPr>
            <a:normAutofit/>
          </a:bodyPr>
          <a:lstStyle/>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First, we scrape the data using </a:t>
            </a:r>
            <a:r>
              <a:rPr lang="en-US" sz="1800" dirty="0" err="1">
                <a:solidFill>
                  <a:schemeClr val="tx1"/>
                </a:solidFill>
                <a:latin typeface="Times New Roman" panose="02020603050405020304" pitchFamily="18" charset="0"/>
                <a:cs typeface="Times New Roman" panose="02020603050405020304" pitchFamily="18" charset="0"/>
              </a:rPr>
              <a:t>BeautifulSoup</a:t>
            </a:r>
            <a:r>
              <a:rPr lang="en-US" sz="1800" dirty="0">
                <a:solidFill>
                  <a:schemeClr val="tx1"/>
                </a:solidFill>
                <a:latin typeface="Times New Roman" panose="02020603050405020304" pitchFamily="18" charset="0"/>
                <a:cs typeface="Times New Roman" panose="02020603050405020304" pitchFamily="18" charset="0"/>
              </a:rPr>
              <a: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Second, we find the latitudes and longitudes of the given addresses(using </a:t>
            </a:r>
            <a:r>
              <a:rPr lang="en-US" sz="1800" dirty="0" err="1">
                <a:solidFill>
                  <a:schemeClr val="tx1"/>
                </a:solidFill>
                <a:latin typeface="Times New Roman" panose="02020603050405020304" pitchFamily="18" charset="0"/>
                <a:cs typeface="Times New Roman" panose="02020603050405020304" pitchFamily="18" charset="0"/>
              </a:rPr>
              <a:t>Gmaps</a:t>
            </a:r>
            <a:r>
              <a:rPr lang="en-US" sz="1800" dirty="0">
                <a:solidFill>
                  <a:schemeClr val="tx1"/>
                </a:solidFill>
                <a:latin typeface="Times New Roman" panose="02020603050405020304" pitchFamily="18" charset="0"/>
                <a:cs typeface="Times New Roman" panose="02020603050405020304" pitchFamily="18" charset="0"/>
              </a:rPr>
              <a:t> geocoding API)</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Third, we will plot those coordinates using the folium map.</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Fourth, We will find the number of collisions in the given dataset.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Fifth, Using the dataset, we will use </a:t>
            </a:r>
            <a:r>
              <a:rPr lang="en-US" sz="1800" dirty="0" err="1">
                <a:solidFill>
                  <a:schemeClr val="tx1"/>
                </a:solidFill>
                <a:latin typeface="Times New Roman" panose="02020603050405020304" pitchFamily="18" charset="0"/>
                <a:cs typeface="Times New Roman" panose="02020603050405020304" pitchFamily="18" charset="0"/>
              </a:rPr>
              <a:t>FourSquare</a:t>
            </a:r>
            <a:r>
              <a:rPr lang="en-US" sz="1800" dirty="0">
                <a:solidFill>
                  <a:schemeClr val="tx1"/>
                </a:solidFill>
                <a:latin typeface="Times New Roman" panose="02020603050405020304" pitchFamily="18" charset="0"/>
                <a:cs typeface="Times New Roman" panose="02020603050405020304" pitchFamily="18" charset="0"/>
              </a:rPr>
              <a:t> API for finding the places resided near to those pin codes and merge with the original dataset</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Sixth, To use this dataset for predicting the most common venue, we have to use one-hot encoding for K-means Clustering algorithm.</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Seventh, Using the silhouette score, we will find the best K-value for our most common venue prediction.</a:t>
            </a:r>
          </a:p>
          <a:p>
            <a:pPr marL="305435" indent="-305435">
              <a:lnSpc>
                <a:spcPct val="110000"/>
              </a:lnSpc>
            </a:pPr>
            <a:r>
              <a:rPr lang="en-US" sz="1800" dirty="0">
                <a:solidFill>
                  <a:schemeClr val="tx1"/>
                </a:solidFill>
                <a:latin typeface="Times New Roman" panose="02020603050405020304" pitchFamily="18" charset="0"/>
                <a:cs typeface="Times New Roman" panose="02020603050405020304" pitchFamily="18" charset="0"/>
              </a:rPr>
              <a:t>At last, Using the K-value, we will find the cluster labels for each an every place and last we will plot the map and find the most common venue point in the selective district.</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78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49AB-3BA0-41D0-A0C0-7B12B649566E}"/>
              </a:ext>
            </a:extLst>
          </p:cNvPr>
          <p:cNvSpPr>
            <a:spLocks noGrp="1"/>
          </p:cNvSpPr>
          <p:nvPr>
            <p:ph type="ctrTitle"/>
          </p:nvPr>
        </p:nvSpPr>
        <p:spPr>
          <a:xfrm>
            <a:off x="1830263" y="1680635"/>
            <a:ext cx="8216504" cy="1641490"/>
          </a:xfrm>
        </p:spPr>
        <p:txBody>
          <a:bodyPr>
            <a:normAutofit fontScale="90000"/>
          </a:bodyPr>
          <a:lstStyle/>
          <a:p>
            <a:r>
              <a:rPr lang="en-IN" sz="11500" dirty="0">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6FB0F442-AD73-4547-B518-160B9A3D4D89}"/>
              </a:ext>
            </a:extLst>
          </p:cNvPr>
          <p:cNvSpPr>
            <a:spLocks noGrp="1"/>
          </p:cNvSpPr>
          <p:nvPr>
            <p:ph type="subTitle" idx="1"/>
          </p:nvPr>
        </p:nvSpPr>
        <p:spPr>
          <a:xfrm>
            <a:off x="2429814" y="4123107"/>
            <a:ext cx="8216504" cy="754025"/>
          </a:xfrm>
        </p:spPr>
        <p:txBody>
          <a:bodyPr/>
          <a:lstStyle/>
          <a:p>
            <a:r>
              <a:rPr lang="en-IN" dirty="0" smtClean="0">
                <a:solidFill>
                  <a:srgbClr val="FFFF00"/>
                </a:solidFill>
              </a:rPr>
              <a:t>Zahra </a:t>
            </a:r>
            <a:r>
              <a:rPr lang="en-IN" dirty="0" err="1" smtClean="0">
                <a:solidFill>
                  <a:srgbClr val="FFFF00"/>
                </a:solidFill>
              </a:rPr>
              <a:t>Zandesh</a:t>
            </a:r>
            <a:endParaRPr lang="en-IN" dirty="0">
              <a:solidFill>
                <a:srgbClr val="FFFF00"/>
              </a:solidFill>
            </a:endParaRPr>
          </a:p>
        </p:txBody>
      </p:sp>
    </p:spTree>
    <p:extLst>
      <p:ext uri="{BB962C8B-B14F-4D97-AF65-F5344CB8AC3E}">
        <p14:creationId xmlns:p14="http://schemas.microsoft.com/office/powerpoint/2010/main" val="2840547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190" y="616928"/>
            <a:ext cx="9876600" cy="5673037"/>
          </a:xfrm>
          <a:prstGeom prst="rect">
            <a:avLst/>
          </a:prstGeom>
        </p:spPr>
      </p:pic>
    </p:spTree>
    <p:extLst>
      <p:ext uri="{BB962C8B-B14F-4D97-AF65-F5344CB8AC3E}">
        <p14:creationId xmlns:p14="http://schemas.microsoft.com/office/powerpoint/2010/main" val="264943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1874" y="1644755"/>
            <a:ext cx="10237710" cy="4351338"/>
          </a:xfrm>
        </p:spPr>
        <p:txBody>
          <a:bodyPr>
            <a:normAutofit fontScale="92500" lnSpcReduction="10000"/>
          </a:bodyPr>
          <a:lstStyle/>
          <a:p>
            <a:r>
              <a:rPr lang="en-US" dirty="0" smtClean="0"/>
              <a:t>Iran, </a:t>
            </a:r>
            <a:r>
              <a:rPr lang="en-US" dirty="0"/>
              <a:t>also called </a:t>
            </a:r>
            <a:r>
              <a:rPr lang="en-US" dirty="0" smtClean="0"/>
              <a:t>Persia, and </a:t>
            </a:r>
            <a:r>
              <a:rPr lang="en-US" dirty="0"/>
              <a:t>officially the Islamic Republic of </a:t>
            </a:r>
            <a:r>
              <a:rPr lang="en-US" dirty="0" smtClean="0"/>
              <a:t>Iran, is </a:t>
            </a:r>
            <a:r>
              <a:rPr lang="en-US" dirty="0"/>
              <a:t>a country in Western Asia. It is bordered to the northwest by Armenia and </a:t>
            </a:r>
            <a:r>
              <a:rPr lang="en-US" dirty="0" smtClean="0"/>
              <a:t>Azerbaijan to </a:t>
            </a:r>
            <a:r>
              <a:rPr lang="en-US" dirty="0"/>
              <a:t>the north by the Caspian Sea, to the northeast by Turkmenistan, to the east by Afghanistan, to the southeast by Pakistan, to the south by the Persian Gulf and the Gulf of Oman, and to the west by Turkey and Iraq. Iran covers an area of 1,648,195 km2 (636,372 </a:t>
            </a:r>
            <a:r>
              <a:rPr lang="en-US" dirty="0" err="1"/>
              <a:t>sq</a:t>
            </a:r>
            <a:r>
              <a:rPr lang="en-US" dirty="0"/>
              <a:t> mi), with a population of 83 million. It is the second-largest country in the Middle East, and its capital and largest city is Tehran.</a:t>
            </a:r>
          </a:p>
          <a:p>
            <a:endParaRPr lang="en-US" dirty="0"/>
          </a:p>
          <a:p>
            <a:r>
              <a:rPr lang="en-US" dirty="0"/>
              <a:t>Iran is home to one of the world's oldest </a:t>
            </a:r>
            <a:r>
              <a:rPr lang="en-US" dirty="0" smtClean="0"/>
              <a:t>civilizations, beginning </a:t>
            </a:r>
            <a:r>
              <a:rPr lang="en-US" dirty="0"/>
              <a:t>with the formation of the Elamite kingdoms in the fourth millennium BC. It was first unified by the Iranian Medes in the seventh century </a:t>
            </a:r>
            <a:r>
              <a:rPr lang="en-US" dirty="0" smtClean="0"/>
              <a:t>BC </a:t>
            </a:r>
            <a:r>
              <a:rPr lang="en-US" dirty="0"/>
              <a:t>and reached its territorial height in the sixth century BC, when Cyrus the Great founded the </a:t>
            </a:r>
            <a:r>
              <a:rPr lang="en-US" dirty="0" smtClean="0"/>
              <a:t>Achaemenes </a:t>
            </a:r>
            <a:r>
              <a:rPr lang="en-US" dirty="0"/>
              <a:t>Empire, which became one of the largest empires in history and the world's first superpower</a:t>
            </a:r>
            <a:r>
              <a:rPr lang="en-US" dirty="0" smtClean="0"/>
              <a:t>. </a:t>
            </a:r>
            <a:endParaRPr lang="en-US" dirty="0"/>
          </a:p>
        </p:txBody>
      </p:sp>
      <p:sp>
        <p:nvSpPr>
          <p:cNvPr id="8" name="Title 1"/>
          <p:cNvSpPr txBox="1">
            <a:spLocks/>
          </p:cNvSpPr>
          <p:nvPr/>
        </p:nvSpPr>
        <p:spPr>
          <a:xfrm>
            <a:off x="900370" y="219199"/>
            <a:ext cx="10138102" cy="1325563"/>
          </a:xfrm>
          <a:prstGeom prst="rect">
            <a:avLst/>
          </a:prstGeom>
        </p:spPr>
        <p:txBody>
          <a:bodyPr vert="horz" lIns="91440" tIns="45720" rIns="91440" bIns="45720" rtlCol="0" anchor="ctr">
            <a:normAutofit fontScale="97500" lnSpcReduction="10000"/>
          </a:bodyPr>
          <a:lstStyle>
            <a:lvl1pPr algn="l" defTabSz="821680" rtl="0" eaLnBrk="1" latinLnBrk="0" hangingPunct="1">
              <a:lnSpc>
                <a:spcPct val="90000"/>
              </a:lnSpc>
              <a:spcBef>
                <a:spcPct val="0"/>
              </a:spcBef>
              <a:buNone/>
              <a:defRPr sz="4852"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IN" sz="4800" dirty="0">
                <a:solidFill>
                  <a:srgbClr val="FFFF00"/>
                </a:solidFill>
                <a:latin typeface="Times New Roman" panose="02020603050405020304" pitchFamily="18" charset="0"/>
                <a:cs typeface="Times New Roman" panose="02020603050405020304" pitchFamily="18" charset="0"/>
              </a:rPr>
              <a:t>IBM Data Science Capstone </a:t>
            </a:r>
            <a:br>
              <a:rPr lang="en-IN" sz="4800" dirty="0">
                <a:solidFill>
                  <a:srgbClr val="FFFF00"/>
                </a:solidFill>
                <a:latin typeface="Times New Roman" panose="02020603050405020304" pitchFamily="18" charset="0"/>
                <a:cs typeface="Times New Roman" panose="02020603050405020304" pitchFamily="18" charset="0"/>
              </a:rPr>
            </a:br>
            <a:r>
              <a:rPr lang="en-IN" sz="4800" dirty="0">
                <a:solidFill>
                  <a:srgbClr val="FF0000"/>
                </a:solidFill>
                <a:latin typeface="Times New Roman" panose="02020603050405020304" pitchFamily="18" charset="0"/>
                <a:cs typeface="Times New Roman" panose="02020603050405020304" pitchFamily="18" charset="0"/>
              </a:rPr>
              <a:t>IRAN</a:t>
            </a:r>
            <a:endParaRPr lang="en-US" dirty="0">
              <a:solidFill>
                <a:srgbClr val="FF0000"/>
              </a:solidFill>
              <a:latin typeface="Corbel" panose="020B0503020204020204"/>
            </a:endParaRPr>
          </a:p>
        </p:txBody>
      </p:sp>
    </p:spTree>
    <p:extLst>
      <p:ext uri="{BB962C8B-B14F-4D97-AF65-F5344CB8AC3E}">
        <p14:creationId xmlns:p14="http://schemas.microsoft.com/office/powerpoint/2010/main" val="21147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842" y="1690689"/>
            <a:ext cx="10107081" cy="4351338"/>
          </a:xfrm>
        </p:spPr>
        <p:txBody>
          <a:bodyPr>
            <a:normAutofit fontScale="70000" lnSpcReduction="20000"/>
          </a:bodyPr>
          <a:lstStyle/>
          <a:p>
            <a:r>
              <a:rPr lang="en-US" dirty="0"/>
              <a:t>COVID-19 affects different people in different ways. Infected people have had a wide range of symptoms reported – from mild symptoms to severe illness.</a:t>
            </a:r>
          </a:p>
          <a:p>
            <a:r>
              <a:rPr lang="en-US" dirty="0"/>
              <a:t>Symptoms may appear 2-14 days after exposure to the virus. People with these symptoms may have COVID-19:</a:t>
            </a:r>
          </a:p>
          <a:p>
            <a:r>
              <a:rPr lang="en-US" dirty="0"/>
              <a:t>Fever or chills</a:t>
            </a:r>
          </a:p>
          <a:p>
            <a:r>
              <a:rPr lang="en-US" dirty="0"/>
              <a:t>Cough</a:t>
            </a:r>
          </a:p>
          <a:p>
            <a:r>
              <a:rPr lang="en-US" dirty="0"/>
              <a:t>Shortness of breath or difficulty breathing</a:t>
            </a:r>
          </a:p>
          <a:p>
            <a:r>
              <a:rPr lang="en-US" dirty="0"/>
              <a:t>Fatigue</a:t>
            </a:r>
          </a:p>
          <a:p>
            <a:r>
              <a:rPr lang="en-US" dirty="0"/>
              <a:t>Muscle or body aches</a:t>
            </a:r>
          </a:p>
          <a:p>
            <a:r>
              <a:rPr lang="en-US" dirty="0"/>
              <a:t>Headache</a:t>
            </a:r>
          </a:p>
          <a:p>
            <a:r>
              <a:rPr lang="en-US" dirty="0"/>
              <a:t>New loss of taste or smell</a:t>
            </a:r>
          </a:p>
          <a:p>
            <a:r>
              <a:rPr lang="en-US" dirty="0"/>
              <a:t>Sore throat</a:t>
            </a:r>
          </a:p>
          <a:p>
            <a:r>
              <a:rPr lang="en-US" dirty="0"/>
              <a:t>Congestion or runny nose</a:t>
            </a:r>
          </a:p>
          <a:p>
            <a:r>
              <a:rPr lang="en-US" dirty="0"/>
              <a:t>Nausea or vomiting</a:t>
            </a:r>
          </a:p>
          <a:p>
            <a:r>
              <a:rPr lang="en-US" dirty="0"/>
              <a:t>Diarrhea</a:t>
            </a:r>
          </a:p>
        </p:txBody>
      </p:sp>
      <p:sp>
        <p:nvSpPr>
          <p:cNvPr id="4" name="Title 1"/>
          <p:cNvSpPr>
            <a:spLocks noGrp="1"/>
          </p:cNvSpPr>
          <p:nvPr>
            <p:ph type="title"/>
          </p:nvPr>
        </p:nvSpPr>
        <p:spPr/>
        <p:txBody>
          <a:bodyPr>
            <a:normAutofit fontScale="90000"/>
          </a:bodyPr>
          <a:lstStyle/>
          <a:p>
            <a:r>
              <a:rPr lang="en-IN" sz="5400" dirty="0">
                <a:solidFill>
                  <a:srgbClr val="FFFF00"/>
                </a:solidFill>
                <a:latin typeface="Times New Roman" panose="02020603050405020304" pitchFamily="18" charset="0"/>
                <a:cs typeface="Times New Roman" panose="02020603050405020304" pitchFamily="18" charset="0"/>
              </a:rPr>
              <a:t>IBM Data Science Capstone </a:t>
            </a:r>
            <a:br>
              <a:rPr lang="en-IN" sz="5400" dirty="0">
                <a:solidFill>
                  <a:srgbClr val="FFFF00"/>
                </a:solidFill>
                <a:latin typeface="Times New Roman" panose="02020603050405020304" pitchFamily="18" charset="0"/>
                <a:cs typeface="Times New Roman" panose="02020603050405020304" pitchFamily="18" charset="0"/>
              </a:rPr>
            </a:br>
            <a:r>
              <a:rPr lang="en-IN" sz="5400" b="1" dirty="0">
                <a:solidFill>
                  <a:srgbClr val="00B0F0"/>
                </a:solidFill>
                <a:latin typeface="Times New Roman" panose="02020603050405020304" pitchFamily="18" charset="0"/>
                <a:cs typeface="Times New Roman" panose="02020603050405020304" pitchFamily="18" charset="0"/>
              </a:rPr>
              <a:t>Covid-19</a:t>
            </a:r>
            <a:endParaRPr lang="en-US" b="1" dirty="0">
              <a:solidFill>
                <a:srgbClr val="00B0F0"/>
              </a:solidFill>
            </a:endParaRPr>
          </a:p>
        </p:txBody>
      </p:sp>
    </p:spTree>
    <p:extLst>
      <p:ext uri="{BB962C8B-B14F-4D97-AF65-F5344CB8AC3E}">
        <p14:creationId xmlns:p14="http://schemas.microsoft.com/office/powerpoint/2010/main" val="381997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7395" y="1746112"/>
            <a:ext cx="10081954" cy="4351338"/>
          </a:xfrm>
        </p:spPr>
        <p:txBody>
          <a:bodyPr>
            <a:normAutofit fontScale="77500" lnSpcReduction="20000"/>
          </a:bodyPr>
          <a:lstStyle/>
          <a:p>
            <a:r>
              <a:rPr lang="en-US" dirty="0"/>
              <a:t>The COVID-19 pandemic in Iran is part of the worldwide pandemic of coronavirus disease 2019 (COVID-19) caused by severe acute respiratory syndrome coronavirus </a:t>
            </a:r>
            <a:r>
              <a:rPr lang="en-US" dirty="0" smtClean="0"/>
              <a:t>. </a:t>
            </a:r>
            <a:r>
              <a:rPr lang="en-US" dirty="0"/>
              <a:t>On 19 February 2020, Iran reported its first confirmed cases of infections in Qom</a:t>
            </a:r>
            <a:r>
              <a:rPr lang="en-US" dirty="0" smtClean="0"/>
              <a:t>. </a:t>
            </a:r>
            <a:r>
              <a:rPr lang="en-US" dirty="0"/>
              <a:t>The virus may have been brought to the country by a merchant from Qom who had travelled to </a:t>
            </a:r>
            <a:r>
              <a:rPr lang="en-US" dirty="0" smtClean="0"/>
              <a:t>China</a:t>
            </a:r>
            <a:r>
              <a:rPr lang="en-US" dirty="0"/>
              <a:t>.</a:t>
            </a:r>
          </a:p>
          <a:p>
            <a:endParaRPr lang="en-US" dirty="0"/>
          </a:p>
          <a:p>
            <a:r>
              <a:rPr lang="en-US" dirty="0"/>
              <a:t>In response to the coronavirus the government cancelled public events and Friday prayers; closed schools, universities, shopping </a:t>
            </a:r>
            <a:r>
              <a:rPr lang="en-US" dirty="0" smtClean="0"/>
              <a:t>centers, </a:t>
            </a:r>
            <a:r>
              <a:rPr lang="en-US" dirty="0"/>
              <a:t>bazaars, and holy shrines; and banned festival </a:t>
            </a:r>
            <a:r>
              <a:rPr lang="en-US" dirty="0" smtClean="0"/>
              <a:t>celebrations. Economic </a:t>
            </a:r>
            <a:r>
              <a:rPr lang="en-US" dirty="0"/>
              <a:t>measures were also announced to help families and businesses, and the pandemic is credited with compelling the government to make an unprecedented request for an emergency loan of five billion US dollars from the International Monetary </a:t>
            </a:r>
            <a:r>
              <a:rPr lang="en-US" dirty="0" smtClean="0"/>
              <a:t>Fund</a:t>
            </a:r>
          </a:p>
          <a:p>
            <a:r>
              <a:rPr lang="en-US" dirty="0" smtClean="0"/>
              <a:t>The </a:t>
            </a:r>
            <a:r>
              <a:rPr lang="en-US" dirty="0"/>
              <a:t>government initially rejected plans to quarantine entire cities and areas, and heavy traffic between cities continued ahead of Nowruz, despite the government's intention to limit travel. The government later announced a ban on travel between cities following an increase in the number of new </a:t>
            </a:r>
            <a:r>
              <a:rPr lang="en-US" dirty="0" smtClean="0"/>
              <a:t>cases.</a:t>
            </a:r>
          </a:p>
          <a:p>
            <a:r>
              <a:rPr lang="en-US" dirty="0" smtClean="0"/>
              <a:t>Government </a:t>
            </a:r>
            <a:r>
              <a:rPr lang="en-US" dirty="0"/>
              <a:t>restrictions were gradually eased starting in April. The number of new cases fell to a low on 2 May, but increased again in May as restrictions were eased, with a new peak of cases reported on 4 </a:t>
            </a:r>
            <a:r>
              <a:rPr lang="en-US" dirty="0" smtClean="0"/>
              <a:t>June, and </a:t>
            </a:r>
            <a:r>
              <a:rPr lang="en-US" dirty="0"/>
              <a:t>new peaks in the number of deaths reported in </a:t>
            </a:r>
            <a:r>
              <a:rPr lang="en-US" dirty="0" smtClean="0"/>
              <a:t>July.</a:t>
            </a:r>
          </a:p>
          <a:p>
            <a:endParaRPr lang="en-US" dirty="0"/>
          </a:p>
        </p:txBody>
      </p:sp>
      <p:sp>
        <p:nvSpPr>
          <p:cNvPr id="6" name="Title 1"/>
          <p:cNvSpPr>
            <a:spLocks noGrp="1"/>
          </p:cNvSpPr>
          <p:nvPr>
            <p:ph type="title"/>
          </p:nvPr>
        </p:nvSpPr>
        <p:spPr>
          <a:xfrm>
            <a:off x="1371512" y="365127"/>
            <a:ext cx="9448979" cy="1325563"/>
          </a:xfrm>
        </p:spPr>
        <p:txBody>
          <a:bodyPr>
            <a:normAutofit fontScale="90000"/>
          </a:bodyPr>
          <a:lstStyle/>
          <a:p>
            <a:r>
              <a:rPr lang="en-IN" sz="4800" dirty="0">
                <a:solidFill>
                  <a:srgbClr val="FFFF00"/>
                </a:solidFill>
                <a:latin typeface="Times New Roman" panose="02020603050405020304" pitchFamily="18" charset="0"/>
                <a:cs typeface="Times New Roman" panose="02020603050405020304" pitchFamily="18" charset="0"/>
              </a:rPr>
              <a:t>IBM Data Science Capstone </a:t>
            </a:r>
            <a:br>
              <a:rPr lang="en-IN" sz="4800" dirty="0">
                <a:solidFill>
                  <a:srgbClr val="FFFF00"/>
                </a:solidFill>
                <a:latin typeface="Times New Roman" panose="02020603050405020304" pitchFamily="18" charset="0"/>
                <a:cs typeface="Times New Roman" panose="02020603050405020304" pitchFamily="18" charset="0"/>
              </a:rPr>
            </a:br>
            <a:r>
              <a:rPr lang="en-IN" sz="4800" b="1" dirty="0">
                <a:solidFill>
                  <a:srgbClr val="00B0F0"/>
                </a:solidFill>
                <a:latin typeface="Times New Roman" panose="02020603050405020304" pitchFamily="18" charset="0"/>
                <a:cs typeface="Times New Roman" panose="02020603050405020304" pitchFamily="18" charset="0"/>
              </a:rPr>
              <a:t>Covid-19 in Iran </a:t>
            </a:r>
            <a:endParaRPr lang="en-US" b="1" dirty="0">
              <a:solidFill>
                <a:srgbClr val="00B0F0"/>
              </a:solidFill>
            </a:endParaRPr>
          </a:p>
        </p:txBody>
      </p:sp>
    </p:spTree>
    <p:extLst>
      <p:ext uri="{BB962C8B-B14F-4D97-AF65-F5344CB8AC3E}">
        <p14:creationId xmlns:p14="http://schemas.microsoft.com/office/powerpoint/2010/main" val="1586991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716" y="640531"/>
            <a:ext cx="8131097" cy="5679883"/>
          </a:xfrm>
          <a:prstGeom prst="rect">
            <a:avLst/>
          </a:prstGeom>
        </p:spPr>
      </p:pic>
    </p:spTree>
    <p:extLst>
      <p:ext uri="{BB962C8B-B14F-4D97-AF65-F5344CB8AC3E}">
        <p14:creationId xmlns:p14="http://schemas.microsoft.com/office/powerpoint/2010/main" val="416185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solidFill>
                  <a:srgbClr val="FFFF00"/>
                </a:solidFill>
                <a:latin typeface="Times New Roman" panose="02020603050405020304" pitchFamily="18" charset="0"/>
                <a:cs typeface="Times New Roman" panose="02020603050405020304" pitchFamily="18" charset="0"/>
              </a:rPr>
              <a:t>IBM Data Science Capstone </a:t>
            </a:r>
            <a:br>
              <a:rPr lang="en-IN" sz="4800" dirty="0">
                <a:solidFill>
                  <a:srgbClr val="FFFF00"/>
                </a:solidFill>
                <a:latin typeface="Times New Roman" panose="02020603050405020304" pitchFamily="18" charset="0"/>
                <a:cs typeface="Times New Roman" panose="02020603050405020304" pitchFamily="18" charset="0"/>
              </a:rPr>
            </a:br>
            <a:r>
              <a:rPr lang="en-IN" sz="4800" dirty="0">
                <a:solidFill>
                  <a:srgbClr val="FFFF00"/>
                </a:solidFill>
                <a:latin typeface="Times New Roman" panose="02020603050405020304" pitchFamily="18" charset="0"/>
                <a:cs typeface="Times New Roman" panose="02020603050405020304" pitchFamily="18" charset="0"/>
              </a:rPr>
              <a:t>Covid-19 in Iran </a:t>
            </a:r>
            <a:endParaRPr lang="en-US" dirty="0"/>
          </a:p>
        </p:txBody>
      </p:sp>
      <p:sp>
        <p:nvSpPr>
          <p:cNvPr id="3" name="Content Placeholder 2"/>
          <p:cNvSpPr>
            <a:spLocks noGrp="1"/>
          </p:cNvSpPr>
          <p:nvPr>
            <p:ph idx="1"/>
          </p:nvPr>
        </p:nvSpPr>
        <p:spPr/>
        <p:txBody>
          <a:bodyPr/>
          <a:lstStyle/>
          <a:p>
            <a:r>
              <a:rPr lang="en-US" dirty="0"/>
              <a:t>With a new victim of the coronavirus dying every two minutes, deaths are soaring in Iran, with infections from the new Delta variant skyrocketing and hospitals overfilled.</a:t>
            </a:r>
          </a:p>
          <a:p>
            <a:endParaRPr lang="en-US" dirty="0"/>
          </a:p>
          <a:p>
            <a:r>
              <a:rPr lang="en-US" dirty="0"/>
              <a:t>There are also widespread shortages of oxygen cylinders and other materials as many Iranians are furious with their leaders over a vaccination campaign that lags far behind other countries.</a:t>
            </a:r>
          </a:p>
        </p:txBody>
      </p:sp>
    </p:spTree>
    <p:extLst>
      <p:ext uri="{BB962C8B-B14F-4D97-AF65-F5344CB8AC3E}">
        <p14:creationId xmlns:p14="http://schemas.microsoft.com/office/powerpoint/2010/main" val="63151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solidFill>
                  <a:srgbClr val="FFFF00"/>
                </a:solidFill>
                <a:latin typeface="Times New Roman" panose="02020603050405020304" pitchFamily="18" charset="0"/>
                <a:cs typeface="Times New Roman" panose="02020603050405020304" pitchFamily="18" charset="0"/>
              </a:rPr>
              <a:t>IBM Data Science Capstone </a:t>
            </a:r>
            <a:br>
              <a:rPr lang="en-IN" sz="4800" dirty="0">
                <a:solidFill>
                  <a:srgbClr val="FFFF00"/>
                </a:solidFill>
                <a:latin typeface="Times New Roman" panose="02020603050405020304" pitchFamily="18" charset="0"/>
                <a:cs typeface="Times New Roman" panose="02020603050405020304" pitchFamily="18" charset="0"/>
              </a:rPr>
            </a:br>
            <a:r>
              <a:rPr lang="en-IN" sz="4800" dirty="0">
                <a:solidFill>
                  <a:srgbClr val="00B0F0"/>
                </a:solidFill>
                <a:latin typeface="Times New Roman" panose="02020603050405020304" pitchFamily="18" charset="0"/>
                <a:cs typeface="Times New Roman" panose="02020603050405020304" pitchFamily="18" charset="0"/>
              </a:rPr>
              <a:t>Business problem </a:t>
            </a:r>
            <a:endParaRPr lang="en-US" dirty="0">
              <a:solidFill>
                <a:srgbClr val="00B0F0"/>
              </a:solidFill>
            </a:endParaRPr>
          </a:p>
        </p:txBody>
      </p:sp>
      <p:sp>
        <p:nvSpPr>
          <p:cNvPr id="3" name="Content Placeholder 2"/>
          <p:cNvSpPr>
            <a:spLocks noGrp="1"/>
          </p:cNvSpPr>
          <p:nvPr>
            <p:ph idx="1"/>
          </p:nvPr>
        </p:nvSpPr>
        <p:spPr/>
        <p:txBody>
          <a:bodyPr/>
          <a:lstStyle/>
          <a:p>
            <a:r>
              <a:rPr lang="en-US" dirty="0"/>
              <a:t>Iran is facing its worst surge in the virus to date — a </a:t>
            </a:r>
            <a:r>
              <a:rPr lang="en-US" dirty="0">
                <a:hlinkClick r:id="rId2"/>
              </a:rPr>
              <a:t>record number</a:t>
            </a:r>
            <a:r>
              <a:rPr lang="en-US" dirty="0"/>
              <a:t> of deaths and infections per day </a:t>
            </a:r>
            <a:r>
              <a:rPr lang="en-US" dirty="0">
                <a:hlinkClick r:id="rId3"/>
              </a:rPr>
              <a:t>with nearly 4.2 million COVID-19 patients across the country</a:t>
            </a:r>
            <a:r>
              <a:rPr lang="en-US" dirty="0"/>
              <a:t>, and a healthcare system near collapse</a:t>
            </a:r>
            <a:r>
              <a:rPr lang="en-US" dirty="0" smtClean="0"/>
              <a:t>.</a:t>
            </a:r>
          </a:p>
          <a:p>
            <a:r>
              <a:rPr lang="en-US" dirty="0"/>
              <a:t>With a new victim of the coronavirus dying every two minutes, deaths are soaring in Iran, with infections from the new Delta variant skyrocketing and hospitals overfilled.</a:t>
            </a:r>
          </a:p>
          <a:p>
            <a:endParaRPr lang="en-US" dirty="0"/>
          </a:p>
          <a:p>
            <a:r>
              <a:rPr lang="en-US" dirty="0"/>
              <a:t>There are also widespread shortages of oxygen cylinders and other materials as many Iranians are furious with their leaders over a vaccination campaign that lags far behind other countries.</a:t>
            </a:r>
          </a:p>
          <a:p>
            <a:endParaRPr lang="en-US" dirty="0"/>
          </a:p>
        </p:txBody>
      </p:sp>
    </p:spTree>
    <p:extLst>
      <p:ext uri="{BB962C8B-B14F-4D97-AF65-F5344CB8AC3E}">
        <p14:creationId xmlns:p14="http://schemas.microsoft.com/office/powerpoint/2010/main" val="418653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Times New Roman" panose="02020603050405020304" pitchFamily="18" charset="0"/>
                <a:cs typeface="Times New Roman" panose="02020603050405020304" pitchFamily="18" charset="0"/>
              </a:rPr>
              <a:t>The Questions which I aim to answer in this project are the following:</a:t>
            </a:r>
            <a:br>
              <a:rPr lang="en-IN" sz="3200" b="1" dirty="0">
                <a:solidFill>
                  <a:srgbClr val="00B0F0"/>
                </a:solidFill>
                <a:latin typeface="Times New Roman" panose="02020603050405020304" pitchFamily="18" charset="0"/>
                <a:cs typeface="Times New Roman" panose="02020603050405020304" pitchFamily="18" charset="0"/>
              </a:rPr>
            </a:br>
            <a:endParaRPr lang="en-US" sz="2400" dirty="0">
              <a:solidFill>
                <a:srgbClr val="00B0F0"/>
              </a:solidFill>
            </a:endParaRPr>
          </a:p>
        </p:txBody>
      </p:sp>
      <p:sp>
        <p:nvSpPr>
          <p:cNvPr id="3" name="Content Placeholder 2"/>
          <p:cNvSpPr>
            <a:spLocks noGrp="1"/>
          </p:cNvSpPr>
          <p:nvPr>
            <p:ph idx="1"/>
          </p:nvPr>
        </p:nvSpPr>
        <p:spPr>
          <a:xfrm>
            <a:off x="999722" y="1574416"/>
            <a:ext cx="9820768" cy="4351338"/>
          </a:xfrm>
        </p:spPr>
        <p:txBody>
          <a:bodyPr>
            <a:normAutofit/>
          </a:bodyPr>
          <a:lstStyle/>
          <a:p>
            <a:pPr marL="0" indent="0">
              <a:buNone/>
            </a:pPr>
            <a:r>
              <a:rPr lang="en-US" dirty="0" smtClean="0"/>
              <a:t>Different cities have different shortages and need different services and outfits  like below:</a:t>
            </a:r>
          </a:p>
          <a:p>
            <a:pPr lvl="1"/>
            <a:r>
              <a:rPr lang="en-US" dirty="0" smtClean="0"/>
              <a:t>oxygen </a:t>
            </a:r>
            <a:r>
              <a:rPr lang="en-US" dirty="0"/>
              <a:t>cylinders </a:t>
            </a:r>
            <a:endParaRPr lang="en-US" dirty="0" smtClean="0"/>
          </a:p>
          <a:p>
            <a:pPr lvl="1"/>
            <a:r>
              <a:rPr lang="en-US" dirty="0" smtClean="0"/>
              <a:t>Medical devices</a:t>
            </a:r>
          </a:p>
          <a:p>
            <a:pPr lvl="1"/>
            <a:r>
              <a:rPr lang="en-US" dirty="0" smtClean="0"/>
              <a:t>Medical materials and equipment's</a:t>
            </a:r>
          </a:p>
          <a:p>
            <a:pPr lvl="1"/>
            <a:r>
              <a:rPr lang="en-US" dirty="0" smtClean="0"/>
              <a:t> vaccine distribution</a:t>
            </a:r>
            <a:endParaRPr lang="en-US" dirty="0"/>
          </a:p>
          <a:p>
            <a:pPr marL="0" indent="0">
              <a:buNone/>
            </a:pPr>
            <a:r>
              <a:rPr lang="en-US" dirty="0" smtClean="0"/>
              <a:t>1- which city has the best situation </a:t>
            </a:r>
            <a:r>
              <a:rPr lang="en-US" dirty="0"/>
              <a:t>in </a:t>
            </a:r>
            <a:r>
              <a:rPr lang="en-US" dirty="0" smtClean="0"/>
              <a:t>vaccination? </a:t>
            </a:r>
          </a:p>
          <a:p>
            <a:pPr marL="0" indent="0">
              <a:buNone/>
            </a:pPr>
            <a:r>
              <a:rPr lang="en-US" dirty="0" smtClean="0"/>
              <a:t>2- in the given neighborhood is there any good health care services</a:t>
            </a:r>
          </a:p>
          <a:p>
            <a:pPr marL="0" indent="0">
              <a:buNone/>
            </a:pPr>
            <a:r>
              <a:rPr lang="en-US" dirty="0" smtClean="0"/>
              <a:t>Like vaccination service is available ? </a:t>
            </a:r>
          </a:p>
          <a:p>
            <a:pPr marL="0" indent="0">
              <a:buNone/>
            </a:pPr>
            <a:r>
              <a:rPr lang="en-US" dirty="0" smtClean="0"/>
              <a:t>3- which city has the worst situation </a:t>
            </a:r>
            <a:r>
              <a:rPr lang="en-US" dirty="0"/>
              <a:t>in vaccination</a:t>
            </a:r>
            <a:r>
              <a:rPr lang="en-US" dirty="0" smtClean="0"/>
              <a:t>?</a:t>
            </a:r>
            <a:endParaRPr lang="en-US" dirty="0"/>
          </a:p>
          <a:p>
            <a:pPr marL="0" indent="0">
              <a:buNone/>
            </a:pPr>
            <a:endParaRPr lang="en-US" dirty="0" smtClean="0"/>
          </a:p>
        </p:txBody>
      </p:sp>
    </p:spTree>
    <p:extLst>
      <p:ext uri="{BB962C8B-B14F-4D97-AF65-F5344CB8AC3E}">
        <p14:creationId xmlns:p14="http://schemas.microsoft.com/office/powerpoint/2010/main" val="11222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0</TotalTime>
  <Words>867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Corbel</vt:lpstr>
      <vt:lpstr>Times New Roman</vt:lpstr>
      <vt:lpstr>Office Theme</vt:lpstr>
      <vt:lpstr>Depth</vt:lpstr>
      <vt:lpstr>PowerPoint Presentation</vt:lpstr>
      <vt:lpstr>PowerPoint Presentation</vt:lpstr>
      <vt:lpstr>PowerPoint Presentation</vt:lpstr>
      <vt:lpstr>IBM Data Science Capstone  Covid-19</vt:lpstr>
      <vt:lpstr>IBM Data Science Capstone  Covid-19 in Iran </vt:lpstr>
      <vt:lpstr>PowerPoint Presentation</vt:lpstr>
      <vt:lpstr>IBM Data Science Capstone  Covid-19 in Iran </vt:lpstr>
      <vt:lpstr>IBM Data Science Capstone  Business problem </vt:lpstr>
      <vt:lpstr>The Questions which I aim to answer in this project are the following: </vt:lpstr>
      <vt:lpstr>Data Used</vt:lpstr>
      <vt:lpstr>Methodology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cp:revision>
  <dcterms:created xsi:type="dcterms:W3CDTF">2021-08-16T18:12:01Z</dcterms:created>
  <dcterms:modified xsi:type="dcterms:W3CDTF">2021-08-16T18:12:16Z</dcterms:modified>
</cp:coreProperties>
</file>