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6C33-E605-AB1E-67B4-9D5AA18E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2C4ED-6919-77FD-C431-C72843F7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CD32-78C7-4EC9-A589-DD98F4B179AA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520F9-E9E5-0D77-0A58-576C36CD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FF3BA-0593-C7C6-2AFC-7C086CB0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319C-30B3-4F8A-AD45-D07DCB211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4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9FC31-1A5D-7CB2-E046-C418332B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EAE42-AB98-1250-1C23-9BBDEA82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A1FD2-F47A-3039-7471-7625C9CE0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CD32-78C7-4EC9-A589-DD98F4B179AA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F4137-A964-6B20-B290-A4428A369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331EE-D881-76AE-FF99-0C9F9BA34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7319C-30B3-4F8A-AD45-D07DCB211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87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44A5DE5-8163-E8C4-FC65-E338F212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9D3AE-2AD2-61CC-7C04-00D0FCC33F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1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187F7A2-9BED-F5C9-5102-E2A03330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B70F96-56B0-5308-3894-E8FDF608F9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7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162276C-5C51-E5FD-52B2-39A34450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67949-080B-36DA-D5DE-69A8CAF8B2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7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7BBF88A-D450-661F-6050-01C9AE3F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6E703-F7E6-ACA6-8CC7-78A06342A0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3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CE770A5-9F53-45FA-147B-2CBA12A3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B6013-5DC5-4074-1B88-063D0CDCF3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27CE9E7-E03E-C904-0715-D7992F34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A5FD2C-20D8-12F5-78E4-15D65B8B46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6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CF2127C-130E-F463-99FB-2F010941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628690-5A4F-0D0A-94E1-213C2C8CA7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6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1DF0D21-64B2-3BE5-4FAB-0B1FF453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2B734-E951-23E9-C315-72BF9D4E00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1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A2E1B2-0750-502C-AD24-00BDA6BD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BD4BF-1EDD-258A-89C4-EADD7C58F8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4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90DC560-F87B-5BF4-FA6B-22FF5E0A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3DEAA-C7B5-6192-4C63-B1330E1C92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3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18381D-8400-FEED-7453-21D85A17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AFFCF-70EE-D0B5-5CCB-DA8B94A806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9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shaad261@gmail.com</dc:creator>
  <cp:lastModifiedBy>shaad261@gmail.com</cp:lastModifiedBy>
  <cp:revision>1</cp:revision>
  <dcterms:created xsi:type="dcterms:W3CDTF">2024-06-16T13:12:59Z</dcterms:created>
  <dcterms:modified xsi:type="dcterms:W3CDTF">2024-06-16T13:12:59Z</dcterms:modified>
</cp:coreProperties>
</file>