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15" r:id="rId2"/>
  </p:sldMasterIdLst>
  <p:notesMasterIdLst>
    <p:notesMasterId r:id="rId5"/>
  </p:notesMasterIdLst>
  <p:handoutMasterIdLst>
    <p:handoutMasterId r:id="rId6"/>
  </p:handoutMasterIdLst>
  <p:sldIdLst>
    <p:sldId id="256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635" autoAdjust="0"/>
  </p:normalViewPr>
  <p:slideViewPr>
    <p:cSldViewPr snapToGrid="0">
      <p:cViewPr>
        <p:scale>
          <a:sx n="75" d="100"/>
          <a:sy n="75" d="100"/>
        </p:scale>
        <p:origin x="-173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9576-7C64-4582-8487-9C1664909F0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419B-E240-4392-A429-7658336C8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3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361ED-8425-4D8C-864D-AD6A7747229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416A0-5FDC-422E-BBE5-85189A0D3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7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416A0-5FDC-422E-BBE5-85189A0D3B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1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5638800"/>
            <a:ext cx="3986350" cy="0"/>
          </a:xfrm>
          <a:prstGeom prst="line">
            <a:avLst/>
          </a:prstGeom>
          <a:ln w="381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 preview">
            <a:extLst>
              <a:ext uri="{FF2B5EF4-FFF2-40B4-BE49-F238E27FC236}">
                <a16:creationId xmlns:a16="http://schemas.microsoft.com/office/drawing/2014/main" xmlns="" id="{6A3F610A-891D-4D48-AE49-49538A82C18E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629400" cy="1524000"/>
          </a:xfrm>
          <a:prstGeom prst="rect">
            <a:avLst/>
          </a:prstGeom>
          <a:noFill/>
        </p:spPr>
      </p:pic>
      <p:pic>
        <p:nvPicPr>
          <p:cNvPr id="8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6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58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2" y="6080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50" y="113823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8022" y="220821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89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43400" y="987426"/>
            <a:ext cx="45720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1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96199" cy="838200"/>
          </a:xfrm>
          <a:ln>
            <a:noFill/>
          </a:ln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696198" cy="5257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990600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105400"/>
            <a:ext cx="7848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IN" sz="3600" b="1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Presidency College</a:t>
            </a:r>
          </a:p>
          <a:p>
            <a:pPr algn="ctr">
              <a:lnSpc>
                <a:spcPts val="3300"/>
              </a:lnSpc>
            </a:pPr>
            <a:r>
              <a:rPr lang="en-IN" sz="1600" b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Hebbal – Kempapura, Bengaluru</a:t>
            </a:r>
            <a:r>
              <a:rPr lang="en-IN" sz="1600" b="0" baseline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560024</a:t>
            </a:r>
          </a:p>
          <a:p>
            <a:pPr algn="ctr">
              <a:lnSpc>
                <a:spcPct val="100000"/>
              </a:lnSpc>
            </a:pPr>
            <a:r>
              <a:rPr lang="en-IN" sz="1600" b="0" i="1" baseline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www.presidencycollege.ac.in</a:t>
            </a:r>
            <a:r>
              <a:rPr lang="en-IN" sz="1600" b="0" i="1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en-US" sz="1600" b="0" i="1" dirty="0">
              <a:solidFill>
                <a:srgbClr val="000066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5638800"/>
            <a:ext cx="3986350" cy="0"/>
          </a:xfrm>
          <a:prstGeom prst="line">
            <a:avLst/>
          </a:prstGeom>
          <a:ln w="381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0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96199" cy="838200"/>
          </a:xfrm>
          <a:ln>
            <a:noFill/>
          </a:ln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696198" cy="5257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9925"/>
            <a:ext cx="76962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219201"/>
            <a:ext cx="3886200" cy="4876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19201"/>
            <a:ext cx="3886200" cy="4876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5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9" y="304801"/>
            <a:ext cx="771851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089" y="1219200"/>
            <a:ext cx="383231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089" y="2119311"/>
            <a:ext cx="3832311" cy="4010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3226" y="1219200"/>
            <a:ext cx="371837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3226" y="2119311"/>
            <a:ext cx="3718374" cy="4010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152400"/>
            <a:ext cx="7790777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4.pn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46997" y="3198167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68" y="895814"/>
            <a:ext cx="11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0066"/>
                </a:solidFill>
                <a:latin typeface="Cambria" panose="02040503050406030204" pitchFamily="18" charset="0"/>
              </a:rPr>
              <a:t>Presidency College</a:t>
            </a:r>
            <a:endParaRPr lang="en-US" sz="1400" b="1" dirty="0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-1"/>
          <a:stretch/>
        </p:blipFill>
        <p:spPr>
          <a:xfrm>
            <a:off x="148069" y="2209800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-46997" y="1333500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10070" y="6480770"/>
            <a:ext cx="791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National Seminar on Role of Technology and Media For a Smart Sustainable Future (NSRTMSFF-2024)</a:t>
            </a:r>
            <a:endParaRPr lang="en-IN" sz="1400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9997" y="4034135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9707" y="2328499"/>
            <a:ext cx="134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000066"/>
                </a:solidFill>
                <a:latin typeface="Cambria" panose="02040503050406030204" pitchFamily="18" charset="0"/>
              </a:rPr>
              <a:t>NIRF – Top 100 Ranked College</a:t>
            </a:r>
            <a:endParaRPr lang="en-US" sz="1200" b="1" i="1" dirty="0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68" y="895814"/>
            <a:ext cx="11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0066"/>
                </a:solidFill>
                <a:latin typeface="Cambria" panose="02040503050406030204" pitchFamily="18" charset="0"/>
              </a:rPr>
              <a:t>Presidency College</a:t>
            </a:r>
            <a:endParaRPr lang="en-US" sz="1400" b="1" dirty="0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-1"/>
          <a:stretch/>
        </p:blipFill>
        <p:spPr>
          <a:xfrm>
            <a:off x="133387" y="3159230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8060" r="29923" b="11286"/>
          <a:stretch/>
        </p:blipFill>
        <p:spPr>
          <a:xfrm>
            <a:off x="108868" y="1676400"/>
            <a:ext cx="1035568" cy="687775"/>
          </a:xfrm>
          <a:prstGeom prst="rect">
            <a:avLst/>
          </a:prstGeom>
        </p:spPr>
      </p:pic>
      <p:pic>
        <p:nvPicPr>
          <p:cNvPr id="18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010070" y="6480770"/>
            <a:ext cx="791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National Seminar on Role of Technology and Media For a Smart Sustainable Future (NSRTMSFF-2024)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8AE45-1A34-7F57-0D8E-EE5676EF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102469"/>
            <a:ext cx="7848600" cy="133593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 </a:t>
            </a:r>
            <a:br>
              <a:rPr lang="en-US" sz="2800" b="1" dirty="0" smtClean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</a:br>
            <a: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</a:br>
            <a:r>
              <a:rPr lang="en-US" sz="2400" b="1" dirty="0" smtClean="0">
                <a:latin typeface="Garamond" panose="02020404030301010803" pitchFamily="18" charset="0"/>
                <a:cs typeface="Poppins" panose="00000500000000000000" pitchFamily="2" charset="0"/>
              </a:rPr>
              <a:t>National Student Seminar </a:t>
            </a:r>
            <a:r>
              <a:rPr lang="en-US" sz="2400" b="1" dirty="0">
                <a:latin typeface="Garamond" panose="02020404030301010803" pitchFamily="18" charset="0"/>
                <a:cs typeface="Poppins" panose="00000500000000000000" pitchFamily="2" charset="0"/>
              </a:rPr>
              <a:t>on </a:t>
            </a:r>
            <a:r>
              <a:rPr lang="en-US" sz="2400" b="1" dirty="0" smtClean="0">
                <a:latin typeface="Garamond" panose="02020404030301010803" pitchFamily="18" charset="0"/>
                <a:cs typeface="Poppins" panose="00000500000000000000" pitchFamily="2" charset="0"/>
              </a:rPr>
              <a:t/>
            </a:r>
            <a:br>
              <a:rPr lang="en-US" sz="2400" b="1" dirty="0" smtClean="0">
                <a:latin typeface="Garamond" panose="02020404030301010803" pitchFamily="18" charset="0"/>
                <a:cs typeface="Poppins" panose="00000500000000000000" pitchFamily="2" charset="0"/>
              </a:rPr>
            </a:br>
            <a:r>
              <a:rPr lang="en-US" sz="2400" b="1" dirty="0" smtClean="0">
                <a:latin typeface="Garamond" panose="02020404030301010803" pitchFamily="18" charset="0"/>
                <a:cs typeface="Poppins" panose="00000500000000000000" pitchFamily="2" charset="0"/>
              </a:rPr>
              <a:t>Role of Technology and Media for a Smart Sustainable Future - </a:t>
            </a:r>
            <a:r>
              <a:rPr lang="en-US" sz="2400" dirty="0">
                <a:latin typeface="Garamond" panose="02020404030301010803" pitchFamily="18" charset="0"/>
              </a:rPr>
              <a:t>15</a:t>
            </a:r>
            <a:r>
              <a:rPr lang="en-US" sz="2400" baseline="30000" dirty="0">
                <a:latin typeface="Garamond" panose="02020404030301010803" pitchFamily="18" charset="0"/>
              </a:rPr>
              <a:t>th</a:t>
            </a:r>
            <a:r>
              <a:rPr lang="en-US" sz="2400" dirty="0">
                <a:latin typeface="Garamond" panose="02020404030301010803" pitchFamily="18" charset="0"/>
              </a:rPr>
              <a:t> March 2024</a:t>
            </a:r>
            <a:r>
              <a:rPr lang="en-US" sz="2800" dirty="0">
                <a:solidFill>
                  <a:srgbClr val="C00000"/>
                </a:solidFill>
                <a:latin typeface="Garamond" panose="02020404030301010803" pitchFamily="18" charset="0"/>
              </a:rPr>
              <a:t/>
            </a:r>
            <a:br>
              <a:rPr lang="en-US" sz="2800" dirty="0">
                <a:solidFill>
                  <a:srgbClr val="C00000"/>
                </a:solidFill>
                <a:latin typeface="Garamond" panose="02020404030301010803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Poppins" panose="00000500000000000000" pitchFamily="2" charset="0"/>
              </a:rPr>
              <a:t/>
            </a:r>
            <a:br>
              <a:rPr lang="en-US" sz="2800" b="1" dirty="0">
                <a:latin typeface="Garamond" panose="02020404030301010803" pitchFamily="18" charset="0"/>
                <a:cs typeface="Poppins" panose="00000500000000000000" pitchFamily="2" charset="0"/>
              </a:rPr>
            </a:br>
            <a:r>
              <a:rPr lang="en-US" sz="3200" b="1" dirty="0">
                <a:latin typeface="Garamond" panose="02020404030301010803" pitchFamily="18" charset="0"/>
              </a:rPr>
              <a:t/>
            </a: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3200" b="1" dirty="0">
                <a:latin typeface="Garamond" panose="02020404030301010803" pitchFamily="18" charset="0"/>
              </a:rPr>
              <a:t/>
            </a: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B556C9-23B5-CA6D-A1FE-5967907757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59750" y="6437313"/>
            <a:ext cx="984250" cy="365125"/>
          </a:xfrm>
          <a:prstGeom prst="rect">
            <a:avLst/>
          </a:prstGeom>
        </p:spPr>
        <p:txBody>
          <a:bodyPr/>
          <a:lstStyle/>
          <a:p>
            <a:fld id="{A55E4E1B-3ABF-42A1-8FFA-CB2D30BF2888}" type="slidenum">
              <a:rPr lang="en-IN" sz="1100" smtClean="0"/>
              <a:t>1</a:t>
            </a:fld>
            <a:endParaRPr lang="en-IN" sz="1100" dirty="0"/>
          </a:p>
        </p:txBody>
      </p:sp>
      <p:sp>
        <p:nvSpPr>
          <p:cNvPr id="19" name="Subtitle 2">
            <a:extLst>
              <a:ext uri="{FF2B5EF4-FFF2-40B4-BE49-F238E27FC236}">
                <a16:creationId xmlns="" xmlns:a16="http://schemas.microsoft.com/office/drawing/2014/main" id="{114A13D1-6ABF-7608-92C6-C76FDFC49D97}"/>
              </a:ext>
            </a:extLst>
          </p:cNvPr>
          <p:cNvSpPr txBox="1">
            <a:spLocks/>
          </p:cNvSpPr>
          <p:nvPr/>
        </p:nvSpPr>
        <p:spPr>
          <a:xfrm>
            <a:off x="1600200" y="3794953"/>
            <a:ext cx="7543800" cy="151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0C8AE45-1A34-7F57-0D8E-EE5676EF0BB5}"/>
              </a:ext>
            </a:extLst>
          </p:cNvPr>
          <p:cNvSpPr txBox="1">
            <a:spLocks/>
          </p:cNvSpPr>
          <p:nvPr/>
        </p:nvSpPr>
        <p:spPr>
          <a:xfrm>
            <a:off x="1295400" y="2438400"/>
            <a:ext cx="7848600" cy="1168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>
              <a:solidFill>
                <a:schemeClr val="tx1"/>
              </a:solidFill>
              <a:latin typeface="Garamond" panose="02020404030301010803" pitchFamily="18" charset="0"/>
              <a:cs typeface="Poppins" panose="00000500000000000000" pitchFamily="2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Paper Id: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Authors:</a:t>
            </a:r>
          </a:p>
          <a:p>
            <a:pPr algn="ctr"/>
            <a:endParaRPr lang="en-US" sz="2800" dirty="0">
              <a:solidFill>
                <a:srgbClr val="0070C0"/>
              </a:solidFill>
              <a:latin typeface="Garamond" panose="02020404030301010803" pitchFamily="18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2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 UNIT 4</Template>
  <TotalTime>289</TotalTime>
  <Words>11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1_Presidency college template</vt:lpstr>
      <vt:lpstr>Presidency college template</vt:lpstr>
      <vt:lpstr>     National Student Seminar on  Role of Technology and Media for a Smart Sustainable Future - 15th March 2024     </vt:lpstr>
      <vt:lpstr>Introduction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Conference on Intelligent and Innovative Technologies in Computing, Electrical and Electronics 27-28 Jan 2023, BNM Institute of Technology, Bangalore</dc:title>
  <dc:creator>Dr. Jyoti R Munavalli</dc:creator>
  <cp:lastModifiedBy>welcome</cp:lastModifiedBy>
  <cp:revision>42</cp:revision>
  <dcterms:created xsi:type="dcterms:W3CDTF">2022-12-14T12:55:10Z</dcterms:created>
  <dcterms:modified xsi:type="dcterms:W3CDTF">2024-01-23T08:34:57Z</dcterms:modified>
</cp:coreProperties>
</file>