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62" r:id="rId8"/>
    <p:sldId id="276" r:id="rId9"/>
    <p:sldId id="274" r:id="rId10"/>
    <p:sldId id="277" r:id="rId11"/>
    <p:sldId id="275" r:id="rId12"/>
    <p:sldId id="278" r:id="rId13"/>
    <p:sldId id="279" r:id="rId14"/>
    <p:sldId id="280" r:id="rId15"/>
    <p:sldId id="284" r:id="rId16"/>
    <p:sldId id="285" r:id="rId17"/>
    <p:sldId id="286" r:id="rId18"/>
    <p:sldId id="287" r:id="rId19"/>
    <p:sldId id="288" r:id="rId20"/>
    <p:sldId id="289" r:id="rId21"/>
    <p:sldId id="283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7D8A7-CE34-C337-EC07-59DF04147097}" v="1348" dt="2022-11-20T18:45:52.104"/>
    <p1510:client id="{4A7C317E-BB01-97AF-0033-0E0402505253}" v="631" dt="2022-11-20T19:07:02.407"/>
    <p1510:client id="{812A664B-0330-4F1F-A3FF-2EFC110F5726}" v="186" dt="2022-11-20T17:35:17.301"/>
    <p1510:client id="{A4AB3C54-4D50-4737-B1F5-BDBB810F6D38}" v="365" vWet="367" dt="2022-11-20T18:50:44.800"/>
    <p1510:client id="{C0DC0C8B-030B-68D5-3062-AF0E801E84AD}" v="3166" dt="2022-11-20T19:03:16.818"/>
    <p1510:client id="{E5D4D101-5D77-9843-3BD1-7ED6442EC40B}" v="200" dt="2022-11-20T18:50:3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f8dd1f0e5a5813eef52ad122d2475f7548b8a50cca984cd47f5b309b13a23cd::" providerId="AD" clId="Web-{C0DC0C8B-030B-68D5-3062-AF0E801E84AD}"/>
    <pc:docChg chg="addSld modSld sldOrd">
      <pc:chgData name="Guest User" userId="S::urn:spo:anon#bf8dd1f0e5a5813eef52ad122d2475f7548b8a50cca984cd47f5b309b13a23cd::" providerId="AD" clId="Web-{C0DC0C8B-030B-68D5-3062-AF0E801E84AD}" dt="2022-11-20T19:03:16.818" v="3169" actId="20577"/>
      <pc:docMkLst>
        <pc:docMk/>
      </pc:docMkLst>
      <pc:sldChg chg="modSp">
        <pc:chgData name="Guest User" userId="S::urn:spo:anon#bf8dd1f0e5a5813eef52ad122d2475f7548b8a50cca984cd47f5b309b13a23cd::" providerId="AD" clId="Web-{C0DC0C8B-030B-68D5-3062-AF0E801E84AD}" dt="2022-11-20T17:46:15.899" v="468" actId="20577"/>
        <pc:sldMkLst>
          <pc:docMk/>
          <pc:sldMk cId="3188049297" sldId="261"/>
        </pc:sldMkLst>
        <pc:spChg chg="mod">
          <ac:chgData name="Guest User" userId="S::urn:spo:anon#bf8dd1f0e5a5813eef52ad122d2475f7548b8a50cca984cd47f5b309b13a23cd::" providerId="AD" clId="Web-{C0DC0C8B-030B-68D5-3062-AF0E801E84AD}" dt="2022-11-20T17:43:44.301" v="422" actId="20577"/>
          <ac:spMkLst>
            <pc:docMk/>
            <pc:sldMk cId="3188049297" sldId="261"/>
            <ac:spMk id="3" creationId="{5790EF6E-6633-481E-AFD2-A06687910847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7:46:15.899" v="468" actId="20577"/>
          <ac:spMkLst>
            <pc:docMk/>
            <pc:sldMk cId="3188049297" sldId="261"/>
            <ac:spMk id="4" creationId="{2BF3A458-40D0-4EF2-97A1-70CA6539D197}"/>
          </ac:spMkLst>
        </pc:spChg>
      </pc:sldChg>
      <pc:sldChg chg="ord">
        <pc:chgData name="Guest User" userId="S::urn:spo:anon#bf8dd1f0e5a5813eef52ad122d2475f7548b8a50cca984cd47f5b309b13a23cd::" providerId="AD" clId="Web-{C0DC0C8B-030B-68D5-3062-AF0E801E84AD}" dt="2022-11-20T17:43:23.988" v="411"/>
        <pc:sldMkLst>
          <pc:docMk/>
          <pc:sldMk cId="865297660" sldId="264"/>
        </pc:sldMkLst>
      </pc:sldChg>
      <pc:sldChg chg="ord">
        <pc:chgData name="Guest User" userId="S::urn:spo:anon#bf8dd1f0e5a5813eef52ad122d2475f7548b8a50cca984cd47f5b309b13a23cd::" providerId="AD" clId="Web-{C0DC0C8B-030B-68D5-3062-AF0E801E84AD}" dt="2022-11-20T17:43:11.972" v="410"/>
        <pc:sldMkLst>
          <pc:docMk/>
          <pc:sldMk cId="3467791316" sldId="266"/>
        </pc:sldMkLst>
      </pc:sldChg>
      <pc:sldChg chg="modSp">
        <pc:chgData name="Guest User" userId="S::urn:spo:anon#bf8dd1f0e5a5813eef52ad122d2475f7548b8a50cca984cd47f5b309b13a23cd::" providerId="AD" clId="Web-{C0DC0C8B-030B-68D5-3062-AF0E801E84AD}" dt="2022-11-20T17:38:11.480" v="103" actId="20577"/>
        <pc:sldMkLst>
          <pc:docMk/>
          <pc:sldMk cId="532842438" sldId="267"/>
        </pc:sldMkLst>
        <pc:spChg chg="mod">
          <ac:chgData name="Guest User" userId="S::urn:spo:anon#bf8dd1f0e5a5813eef52ad122d2475f7548b8a50cca984cd47f5b309b13a23cd::" providerId="AD" clId="Web-{C0DC0C8B-030B-68D5-3062-AF0E801E84AD}" dt="2022-11-20T17:38:11.480" v="103" actId="20577"/>
          <ac:spMkLst>
            <pc:docMk/>
            <pc:sldMk cId="532842438" sldId="267"/>
            <ac:spMk id="3" creationId="{89A8DEC6-2A9E-D510-B45B-5DB003A86657}"/>
          </ac:spMkLst>
        </pc:spChg>
      </pc:sldChg>
      <pc:sldChg chg="modSp new">
        <pc:chgData name="Guest User" userId="S::urn:spo:anon#bf8dd1f0e5a5813eef52ad122d2475f7548b8a50cca984cd47f5b309b13a23cd::" providerId="AD" clId="Web-{C0DC0C8B-030B-68D5-3062-AF0E801E84AD}" dt="2022-11-20T17:42:39.940" v="409" actId="20577"/>
        <pc:sldMkLst>
          <pc:docMk/>
          <pc:sldMk cId="4127847049" sldId="269"/>
        </pc:sldMkLst>
        <pc:spChg chg="mod">
          <ac:chgData name="Guest User" userId="S::urn:spo:anon#bf8dd1f0e5a5813eef52ad122d2475f7548b8a50cca984cd47f5b309b13a23cd::" providerId="AD" clId="Web-{C0DC0C8B-030B-68D5-3062-AF0E801E84AD}" dt="2022-11-20T17:39:26.544" v="110" actId="20577"/>
          <ac:spMkLst>
            <pc:docMk/>
            <pc:sldMk cId="4127847049" sldId="269"/>
            <ac:spMk id="2" creationId="{61C164BA-6CF6-5F22-3460-98B54B587CBD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7:42:39.940" v="409" actId="20577"/>
          <ac:spMkLst>
            <pc:docMk/>
            <pc:sldMk cId="4127847049" sldId="269"/>
            <ac:spMk id="3" creationId="{EBDB301B-90CF-7951-6443-D28FDE528508}"/>
          </ac:spMkLst>
        </pc:spChg>
      </pc:sldChg>
      <pc:sldChg chg="modSp new">
        <pc:chgData name="Guest User" userId="S::urn:spo:anon#bf8dd1f0e5a5813eef52ad122d2475f7548b8a50cca984cd47f5b309b13a23cd::" providerId="AD" clId="Web-{C0DC0C8B-030B-68D5-3062-AF0E801E84AD}" dt="2022-11-20T17:53:28.442" v="955" actId="20577"/>
        <pc:sldMkLst>
          <pc:docMk/>
          <pc:sldMk cId="3244944905" sldId="270"/>
        </pc:sldMkLst>
        <pc:spChg chg="mod">
          <ac:chgData name="Guest User" userId="S::urn:spo:anon#bf8dd1f0e5a5813eef52ad122d2475f7548b8a50cca984cd47f5b309b13a23cd::" providerId="AD" clId="Web-{C0DC0C8B-030B-68D5-3062-AF0E801E84AD}" dt="2022-11-20T17:45:08.070" v="442" actId="20577"/>
          <ac:spMkLst>
            <pc:docMk/>
            <pc:sldMk cId="3244944905" sldId="270"/>
            <ac:spMk id="2" creationId="{B417891A-F561-2627-9B3F-414A77302DA5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7:53:28.442" v="955" actId="20577"/>
          <ac:spMkLst>
            <pc:docMk/>
            <pc:sldMk cId="3244944905" sldId="270"/>
            <ac:spMk id="3" creationId="{DFF46060-5A10-B081-82EE-A903B1A598B7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50:50.891" v="765" actId="20577"/>
        <pc:sldMkLst>
          <pc:docMk/>
          <pc:sldMk cId="2332591922" sldId="271"/>
        </pc:sldMkLst>
        <pc:spChg chg="mod">
          <ac:chgData name="Guest User" userId="S::urn:spo:anon#bf8dd1f0e5a5813eef52ad122d2475f7548b8a50cca984cd47f5b309b13a23cd::" providerId="AD" clId="Web-{C0DC0C8B-030B-68D5-3062-AF0E801E84AD}" dt="2022-11-20T17:45:15.882" v="447" actId="20577"/>
          <ac:spMkLst>
            <pc:docMk/>
            <pc:sldMk cId="2332591922" sldId="271"/>
            <ac:spMk id="2" creationId="{B417891A-F561-2627-9B3F-414A77302DA5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7:50:50.891" v="765" actId="20577"/>
          <ac:spMkLst>
            <pc:docMk/>
            <pc:sldMk cId="2332591922" sldId="271"/>
            <ac:spMk id="3" creationId="{DFF46060-5A10-B081-82EE-A903B1A598B7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57:36.870" v="1193" actId="20577"/>
        <pc:sldMkLst>
          <pc:docMk/>
          <pc:sldMk cId="3186319153" sldId="272"/>
        </pc:sldMkLst>
        <pc:spChg chg="mod">
          <ac:chgData name="Guest User" userId="S::urn:spo:anon#bf8dd1f0e5a5813eef52ad122d2475f7548b8a50cca984cd47f5b309b13a23cd::" providerId="AD" clId="Web-{C0DC0C8B-030B-68D5-3062-AF0E801E84AD}" dt="2022-11-20T17:45:31.304" v="452" actId="20577"/>
          <ac:spMkLst>
            <pc:docMk/>
            <pc:sldMk cId="3186319153" sldId="272"/>
            <ac:spMk id="2" creationId="{B417891A-F561-2627-9B3F-414A77302DA5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7:57:36.870" v="1193" actId="20577"/>
          <ac:spMkLst>
            <pc:docMk/>
            <pc:sldMk cId="3186319153" sldId="272"/>
            <ac:spMk id="3" creationId="{DFF46060-5A10-B081-82EE-A903B1A598B7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45:36.305" v="462" actId="20577"/>
        <pc:sldMkLst>
          <pc:docMk/>
          <pc:sldMk cId="731240920" sldId="273"/>
        </pc:sldMkLst>
        <pc:spChg chg="mod">
          <ac:chgData name="Guest User" userId="S::urn:spo:anon#bf8dd1f0e5a5813eef52ad122d2475f7548b8a50cca984cd47f5b309b13a23cd::" providerId="AD" clId="Web-{C0DC0C8B-030B-68D5-3062-AF0E801E84AD}" dt="2022-11-20T17:45:36.305" v="462" actId="20577"/>
          <ac:spMkLst>
            <pc:docMk/>
            <pc:sldMk cId="731240920" sldId="273"/>
            <ac:spMk id="2" creationId="{B417891A-F561-2627-9B3F-414A77302DA5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45:40.523" v="463" actId="20577"/>
        <pc:sldMkLst>
          <pc:docMk/>
          <pc:sldMk cId="2406974576" sldId="274"/>
        </pc:sldMkLst>
        <pc:spChg chg="mod">
          <ac:chgData name="Guest User" userId="S::urn:spo:anon#bf8dd1f0e5a5813eef52ad122d2475f7548b8a50cca984cd47f5b309b13a23cd::" providerId="AD" clId="Web-{C0DC0C8B-030B-68D5-3062-AF0E801E84AD}" dt="2022-11-20T17:45:40.523" v="463" actId="20577"/>
          <ac:spMkLst>
            <pc:docMk/>
            <pc:sldMk cId="2406974576" sldId="274"/>
            <ac:spMk id="2" creationId="{B417891A-F561-2627-9B3F-414A77302DA5}"/>
          </ac:spMkLst>
        </pc:spChg>
      </pc:sldChg>
      <pc:sldChg chg="modSp new ord">
        <pc:chgData name="Guest User" userId="S::urn:spo:anon#bf8dd1f0e5a5813eef52ad122d2475f7548b8a50cca984cd47f5b309b13a23cd::" providerId="AD" clId="Web-{C0DC0C8B-030B-68D5-3062-AF0E801E84AD}" dt="2022-11-20T17:46:47.431" v="484" actId="20577"/>
        <pc:sldMkLst>
          <pc:docMk/>
          <pc:sldMk cId="3104282746" sldId="275"/>
        </pc:sldMkLst>
        <pc:spChg chg="mod">
          <ac:chgData name="Guest User" userId="S::urn:spo:anon#bf8dd1f0e5a5813eef52ad122d2475f7548b8a50cca984cd47f5b309b13a23cd::" providerId="AD" clId="Web-{C0DC0C8B-030B-68D5-3062-AF0E801E84AD}" dt="2022-11-20T17:46:47.431" v="484" actId="20577"/>
          <ac:spMkLst>
            <pc:docMk/>
            <pc:sldMk cId="3104282746" sldId="275"/>
            <ac:spMk id="2" creationId="{2DD44479-0F9D-D36E-20C7-2B41A8523769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46:57.604" v="494" actId="20577"/>
        <pc:sldMkLst>
          <pc:docMk/>
          <pc:sldMk cId="2352436473" sldId="276"/>
        </pc:sldMkLst>
        <pc:spChg chg="mod">
          <ac:chgData name="Guest User" userId="S::urn:spo:anon#bf8dd1f0e5a5813eef52ad122d2475f7548b8a50cca984cd47f5b309b13a23cd::" providerId="AD" clId="Web-{C0DC0C8B-030B-68D5-3062-AF0E801E84AD}" dt="2022-11-20T17:46:57.604" v="494" actId="20577"/>
          <ac:spMkLst>
            <pc:docMk/>
            <pc:sldMk cId="2352436473" sldId="276"/>
            <ac:spMk id="2" creationId="{2DD44479-0F9D-D36E-20C7-2B41A8523769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47:02.697" v="503" actId="20577"/>
        <pc:sldMkLst>
          <pc:docMk/>
          <pc:sldMk cId="2400181860" sldId="277"/>
        </pc:sldMkLst>
        <pc:spChg chg="mod">
          <ac:chgData name="Guest User" userId="S::urn:spo:anon#bf8dd1f0e5a5813eef52ad122d2475f7548b8a50cca984cd47f5b309b13a23cd::" providerId="AD" clId="Web-{C0DC0C8B-030B-68D5-3062-AF0E801E84AD}" dt="2022-11-20T17:47:02.697" v="503" actId="20577"/>
          <ac:spMkLst>
            <pc:docMk/>
            <pc:sldMk cId="2400181860" sldId="277"/>
            <ac:spMk id="2" creationId="{2DD44479-0F9D-D36E-20C7-2B41A8523769}"/>
          </ac:spMkLst>
        </pc:spChg>
      </pc:sldChg>
      <pc:sldChg chg="modSp add replId">
        <pc:chgData name="Guest User" userId="S::urn:spo:anon#bf8dd1f0e5a5813eef52ad122d2475f7548b8a50cca984cd47f5b309b13a23cd::" providerId="AD" clId="Web-{C0DC0C8B-030B-68D5-3062-AF0E801E84AD}" dt="2022-11-20T17:47:16.354" v="531" actId="20577"/>
        <pc:sldMkLst>
          <pc:docMk/>
          <pc:sldMk cId="3828088288" sldId="278"/>
        </pc:sldMkLst>
        <pc:spChg chg="mod">
          <ac:chgData name="Guest User" userId="S::urn:spo:anon#bf8dd1f0e5a5813eef52ad122d2475f7548b8a50cca984cd47f5b309b13a23cd::" providerId="AD" clId="Web-{C0DC0C8B-030B-68D5-3062-AF0E801E84AD}" dt="2022-11-20T17:47:16.354" v="531" actId="20577"/>
          <ac:spMkLst>
            <pc:docMk/>
            <pc:sldMk cId="3828088288" sldId="278"/>
            <ac:spMk id="2" creationId="{2DD44479-0F9D-D36E-20C7-2B41A8523769}"/>
          </ac:spMkLst>
        </pc:spChg>
      </pc:sldChg>
      <pc:sldChg chg="modSp new">
        <pc:chgData name="Guest User" userId="S::urn:spo:anon#bf8dd1f0e5a5813eef52ad122d2475f7548b8a50cca984cd47f5b309b13a23cd::" providerId="AD" clId="Web-{C0DC0C8B-030B-68D5-3062-AF0E801E84AD}" dt="2022-11-20T18:33:59.625" v="1465" actId="20577"/>
        <pc:sldMkLst>
          <pc:docMk/>
          <pc:sldMk cId="3650770843" sldId="281"/>
        </pc:sldMkLst>
        <pc:spChg chg="mod">
          <ac:chgData name="Guest User" userId="S::urn:spo:anon#bf8dd1f0e5a5813eef52ad122d2475f7548b8a50cca984cd47f5b309b13a23cd::" providerId="AD" clId="Web-{C0DC0C8B-030B-68D5-3062-AF0E801E84AD}" dt="2022-11-20T18:27:28.926" v="1210" actId="20577"/>
          <ac:spMkLst>
            <pc:docMk/>
            <pc:sldMk cId="3650770843" sldId="281"/>
            <ac:spMk id="2" creationId="{5D3E4E46-23C1-90FF-54FD-ED127E2AF2D2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8:33:59.625" v="1465" actId="20577"/>
          <ac:spMkLst>
            <pc:docMk/>
            <pc:sldMk cId="3650770843" sldId="281"/>
            <ac:spMk id="3" creationId="{B5EBB04C-90F0-CC80-F565-22151A6ABDA4}"/>
          </ac:spMkLst>
        </pc:spChg>
      </pc:sldChg>
      <pc:sldChg chg="modSp new ord">
        <pc:chgData name="Guest User" userId="S::urn:spo:anon#bf8dd1f0e5a5813eef52ad122d2475f7548b8a50cca984cd47f5b309b13a23cd::" providerId="AD" clId="Web-{C0DC0C8B-030B-68D5-3062-AF0E801E84AD}" dt="2022-11-20T18:47:08.070" v="2351" actId="20577"/>
        <pc:sldMkLst>
          <pc:docMk/>
          <pc:sldMk cId="1341137087" sldId="282"/>
        </pc:sldMkLst>
        <pc:spChg chg="mod">
          <ac:chgData name="Guest User" userId="S::urn:spo:anon#bf8dd1f0e5a5813eef52ad122d2475f7548b8a50cca984cd47f5b309b13a23cd::" providerId="AD" clId="Web-{C0DC0C8B-030B-68D5-3062-AF0E801E84AD}" dt="2022-11-20T18:34:24.766" v="1486" actId="20577"/>
          <ac:spMkLst>
            <pc:docMk/>
            <pc:sldMk cId="1341137087" sldId="282"/>
            <ac:spMk id="2" creationId="{38901D2C-1126-5185-837E-C2C43623EEC0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8:47:08.070" v="2351" actId="20577"/>
          <ac:spMkLst>
            <pc:docMk/>
            <pc:sldMk cId="1341137087" sldId="282"/>
            <ac:spMk id="3" creationId="{B2F553E8-2BDF-063F-B6C1-435F3372338F}"/>
          </ac:spMkLst>
        </pc:spChg>
      </pc:sldChg>
      <pc:sldChg chg="modSp new ord">
        <pc:chgData name="Guest User" userId="S::urn:spo:anon#bf8dd1f0e5a5813eef52ad122d2475f7548b8a50cca984cd47f5b309b13a23cd::" providerId="AD" clId="Web-{C0DC0C8B-030B-68D5-3062-AF0E801E84AD}" dt="2022-11-20T18:37:30.959" v="1789" actId="20577"/>
        <pc:sldMkLst>
          <pc:docMk/>
          <pc:sldMk cId="731849653" sldId="283"/>
        </pc:sldMkLst>
        <pc:spChg chg="mod">
          <ac:chgData name="Guest User" userId="S::urn:spo:anon#bf8dd1f0e5a5813eef52ad122d2475f7548b8a50cca984cd47f5b309b13a23cd::" providerId="AD" clId="Web-{C0DC0C8B-030B-68D5-3062-AF0E801E84AD}" dt="2022-11-20T18:36:48.083" v="1692" actId="20577"/>
          <ac:spMkLst>
            <pc:docMk/>
            <pc:sldMk cId="731849653" sldId="283"/>
            <ac:spMk id="2" creationId="{99602BF3-2419-D310-506A-9E7E60B6FEF1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8:37:30.959" v="1789" actId="20577"/>
          <ac:spMkLst>
            <pc:docMk/>
            <pc:sldMk cId="731849653" sldId="283"/>
            <ac:spMk id="3" creationId="{1C31B3B9-2448-1323-CB67-E2EAB8595AF8}"/>
          </ac:spMkLst>
        </pc:spChg>
      </pc:sldChg>
      <pc:sldChg chg="modSp">
        <pc:chgData name="Guest User" userId="S::urn:spo:anon#bf8dd1f0e5a5813eef52ad122d2475f7548b8a50cca984cd47f5b309b13a23cd::" providerId="AD" clId="Web-{C0DC0C8B-030B-68D5-3062-AF0E801E84AD}" dt="2022-11-20T18:48:30.525" v="2387" actId="20577"/>
        <pc:sldMkLst>
          <pc:docMk/>
          <pc:sldMk cId="3347513920" sldId="285"/>
        </pc:sldMkLst>
        <pc:spChg chg="mod">
          <ac:chgData name="Guest User" userId="S::urn:spo:anon#bf8dd1f0e5a5813eef52ad122d2475f7548b8a50cca984cd47f5b309b13a23cd::" providerId="AD" clId="Web-{C0DC0C8B-030B-68D5-3062-AF0E801E84AD}" dt="2022-11-20T18:48:30.525" v="2387" actId="20577"/>
          <ac:spMkLst>
            <pc:docMk/>
            <pc:sldMk cId="3347513920" sldId="285"/>
            <ac:spMk id="3" creationId="{D78011FD-CC97-2C2C-CC41-165B61B46D62}"/>
          </ac:spMkLst>
        </pc:spChg>
      </pc:sldChg>
      <pc:sldChg chg="modSp">
        <pc:chgData name="Guest User" userId="S::urn:spo:anon#bf8dd1f0e5a5813eef52ad122d2475f7548b8a50cca984cd47f5b309b13a23cd::" providerId="AD" clId="Web-{C0DC0C8B-030B-68D5-3062-AF0E801E84AD}" dt="2022-11-20T19:03:16.818" v="3169" actId="20577"/>
        <pc:sldMkLst>
          <pc:docMk/>
          <pc:sldMk cId="2697447827" sldId="288"/>
        </pc:sldMkLst>
        <pc:spChg chg="mod">
          <ac:chgData name="Guest User" userId="S::urn:spo:anon#bf8dd1f0e5a5813eef52ad122d2475f7548b8a50cca984cd47f5b309b13a23cd::" providerId="AD" clId="Web-{C0DC0C8B-030B-68D5-3062-AF0E801E84AD}" dt="2022-11-20T19:03:16.818" v="3169" actId="20577"/>
          <ac:spMkLst>
            <pc:docMk/>
            <pc:sldMk cId="2697447827" sldId="288"/>
            <ac:spMk id="3" creationId="{26A76C68-65A6-FDC0-51A6-F9EBC78C05E5}"/>
          </ac:spMkLst>
        </pc:spChg>
      </pc:sldChg>
      <pc:sldChg chg="modSp new ord">
        <pc:chgData name="Guest User" userId="S::urn:spo:anon#bf8dd1f0e5a5813eef52ad122d2475f7548b8a50cca984cd47f5b309b13a23cd::" providerId="AD" clId="Web-{C0DC0C8B-030B-68D5-3062-AF0E801E84AD}" dt="2022-11-20T18:54:49.395" v="2721" actId="20577"/>
        <pc:sldMkLst>
          <pc:docMk/>
          <pc:sldMk cId="725193564" sldId="289"/>
        </pc:sldMkLst>
        <pc:spChg chg="mod">
          <ac:chgData name="Guest User" userId="S::urn:spo:anon#bf8dd1f0e5a5813eef52ad122d2475f7548b8a50cca984cd47f5b309b13a23cd::" providerId="AD" clId="Web-{C0DC0C8B-030B-68D5-3062-AF0E801E84AD}" dt="2022-11-20T18:52:17.344" v="2409" actId="20577"/>
          <ac:spMkLst>
            <pc:docMk/>
            <pc:sldMk cId="725193564" sldId="289"/>
            <ac:spMk id="2" creationId="{4EDDF10A-CF4A-A7FF-C940-403BF1BFA85E}"/>
          </ac:spMkLst>
        </pc:spChg>
        <pc:spChg chg="mod">
          <ac:chgData name="Guest User" userId="S::urn:spo:anon#bf8dd1f0e5a5813eef52ad122d2475f7548b8a50cca984cd47f5b309b13a23cd::" providerId="AD" clId="Web-{C0DC0C8B-030B-68D5-3062-AF0E801E84AD}" dt="2022-11-20T18:54:49.395" v="2721" actId="20577"/>
          <ac:spMkLst>
            <pc:docMk/>
            <pc:sldMk cId="725193564" sldId="289"/>
            <ac:spMk id="3" creationId="{58E7050A-EAF3-39EF-DA84-98F82CEC8AE3}"/>
          </ac:spMkLst>
        </pc:spChg>
      </pc:sldChg>
    </pc:docChg>
  </pc:docChgLst>
  <pc:docChgLst>
    <pc:chgData name="L216083Muhammad Shaaf SaLman" userId="73117c45-18dd-43b7-8b07-88570223a730" providerId="ADAL" clId="{A4AB3C54-4D50-4737-B1F5-BDBB810F6D38}"/>
    <pc:docChg chg="undo custSel addSld delSld modSld sldOrd">
      <pc:chgData name="L216083Muhammad Shaaf SaLman" userId="73117c45-18dd-43b7-8b07-88570223a730" providerId="ADAL" clId="{A4AB3C54-4D50-4737-B1F5-BDBB810F6D38}" dt="2022-11-20T18:34:22.178" v="261" actId="20577"/>
      <pc:docMkLst>
        <pc:docMk/>
      </pc:docMkLst>
      <pc:sldChg chg="modSp mod">
        <pc:chgData name="L216083Muhammad Shaaf SaLman" userId="73117c45-18dd-43b7-8b07-88570223a730" providerId="ADAL" clId="{A4AB3C54-4D50-4737-B1F5-BDBB810F6D38}" dt="2022-11-20T17:38:26.364" v="35"/>
        <pc:sldMkLst>
          <pc:docMk/>
          <pc:sldMk cId="1013522500" sldId="256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1013522500" sldId="256"/>
            <ac:spMk id="2" creationId="{B1E9384D-4517-4E7A-8513-892B9084FD48}"/>
          </ac:spMkLst>
        </pc:spChg>
        <pc:spChg chg="mod">
          <ac:chgData name="L216083Muhammad Shaaf SaLman" userId="73117c45-18dd-43b7-8b07-88570223a730" providerId="ADAL" clId="{A4AB3C54-4D50-4737-B1F5-BDBB810F6D38}" dt="2022-11-20T17:34:45.560" v="7" actId="1076"/>
          <ac:spMkLst>
            <pc:docMk/>
            <pc:sldMk cId="1013522500" sldId="256"/>
            <ac:spMk id="3" creationId="{32D7D788-39F7-4EBF-9FD4-D3ABE2C51690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42:50.177" v="40" actId="1076"/>
        <pc:sldMkLst>
          <pc:docMk/>
          <pc:sldMk cId="3526616069" sldId="257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3526616069" sldId="257"/>
            <ac:spMk id="2" creationId="{A8FEB577-4608-4968-8214-CBFB4B3E7AE2}"/>
          </ac:spMkLst>
        </pc:spChg>
        <pc:spChg chg="mod">
          <ac:chgData name="L216083Muhammad Shaaf SaLman" userId="73117c45-18dd-43b7-8b07-88570223a730" providerId="ADAL" clId="{A4AB3C54-4D50-4737-B1F5-BDBB810F6D38}" dt="2022-11-20T17:42:50.177" v="40" actId="1076"/>
          <ac:spMkLst>
            <pc:docMk/>
            <pc:sldMk cId="3526616069" sldId="257"/>
            <ac:spMk id="3" creationId="{0BD9052C-9ADA-44EA-9418-81BDB0215889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43:08.297" v="46" actId="1076"/>
        <pc:sldMkLst>
          <pc:docMk/>
          <pc:sldMk cId="2874164673" sldId="258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2874164673" sldId="258"/>
            <ac:spMk id="2" creationId="{94B915A8-7ED1-4193-A68C-2E1663A11FB5}"/>
          </ac:spMkLst>
        </pc:spChg>
        <pc:spChg chg="mod">
          <ac:chgData name="L216083Muhammad Shaaf SaLman" userId="73117c45-18dd-43b7-8b07-88570223a730" providerId="ADAL" clId="{A4AB3C54-4D50-4737-B1F5-BDBB810F6D38}" dt="2022-11-20T17:43:08.297" v="46" actId="1076"/>
          <ac:spMkLst>
            <pc:docMk/>
            <pc:sldMk cId="2874164673" sldId="258"/>
            <ac:spMk id="3" creationId="{C14BB6E4-26E5-4513-BE9D-379F92B6C866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44:16.869" v="52" actId="1076"/>
        <pc:sldMkLst>
          <pc:docMk/>
          <pc:sldMk cId="1754444959" sldId="259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1754444959" sldId="259"/>
            <ac:spMk id="2" creationId="{27B801AF-B97C-45AE-AEC6-CD5FA50E1713}"/>
          </ac:spMkLst>
        </pc:spChg>
        <pc:spChg chg="mod">
          <ac:chgData name="L216083Muhammad Shaaf SaLman" userId="73117c45-18dd-43b7-8b07-88570223a730" providerId="ADAL" clId="{A4AB3C54-4D50-4737-B1F5-BDBB810F6D38}" dt="2022-11-20T17:44:16.869" v="52" actId="1076"/>
          <ac:spMkLst>
            <pc:docMk/>
            <pc:sldMk cId="1754444959" sldId="259"/>
            <ac:spMk id="3" creationId="{3805E556-3EA4-4815-90BC-BF63FB4C68E2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43:23.516" v="49" actId="1076"/>
        <pc:sldMkLst>
          <pc:docMk/>
          <pc:sldMk cId="1456862935" sldId="260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1456862935" sldId="260"/>
            <ac:spMk id="2" creationId="{3586ADAA-3251-4E78-9FCC-F25FB3499C5D}"/>
          </ac:spMkLst>
        </pc:spChg>
        <pc:spChg chg="mod">
          <ac:chgData name="L216083Muhammad Shaaf SaLman" userId="73117c45-18dd-43b7-8b07-88570223a730" providerId="ADAL" clId="{A4AB3C54-4D50-4737-B1F5-BDBB810F6D38}" dt="2022-11-20T17:43:23.516" v="49" actId="1076"/>
          <ac:spMkLst>
            <pc:docMk/>
            <pc:sldMk cId="1456862935" sldId="260"/>
            <ac:spMk id="3" creationId="{D54CEC48-07BC-46BD-865B-6C9AE4DDE01F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48:38.530" v="59" actId="255"/>
        <pc:sldMkLst>
          <pc:docMk/>
          <pc:sldMk cId="3188049297" sldId="261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3188049297" sldId="261"/>
            <ac:spMk id="2" creationId="{3FEE1996-B8D2-453D-A84C-E7B318F9E061}"/>
          </ac:spMkLst>
        </pc:spChg>
        <pc:spChg chg="mod">
          <ac:chgData name="L216083Muhammad Shaaf SaLman" userId="73117c45-18dd-43b7-8b07-88570223a730" providerId="ADAL" clId="{A4AB3C54-4D50-4737-B1F5-BDBB810F6D38}" dt="2022-11-20T17:47:33.876" v="57" actId="1076"/>
          <ac:spMkLst>
            <pc:docMk/>
            <pc:sldMk cId="3188049297" sldId="261"/>
            <ac:spMk id="3" creationId="{5790EF6E-6633-481E-AFD2-A06687910847}"/>
          </ac:spMkLst>
        </pc:spChg>
        <pc:spChg chg="mod">
          <ac:chgData name="L216083Muhammad Shaaf SaLman" userId="73117c45-18dd-43b7-8b07-88570223a730" providerId="ADAL" clId="{A4AB3C54-4D50-4737-B1F5-BDBB810F6D38}" dt="2022-11-20T17:48:38.530" v="59" actId="255"/>
          <ac:spMkLst>
            <pc:docMk/>
            <pc:sldMk cId="3188049297" sldId="261"/>
            <ac:spMk id="4" creationId="{2BF3A458-40D0-4EF2-97A1-70CA6539D197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2:01.234" v="91" actId="1076"/>
        <pc:sldMkLst>
          <pc:docMk/>
          <pc:sldMk cId="3452131357" sldId="262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3452131357" sldId="262"/>
            <ac:spMk id="2" creationId="{37E2A817-3275-4482-8919-A8020ED26842}"/>
          </ac:spMkLst>
        </pc:spChg>
        <pc:spChg chg="mod">
          <ac:chgData name="L216083Muhammad Shaaf SaLman" userId="73117c45-18dd-43b7-8b07-88570223a730" providerId="ADAL" clId="{A4AB3C54-4D50-4737-B1F5-BDBB810F6D38}" dt="2022-11-20T17:52:01.234" v="91" actId="1076"/>
          <ac:spMkLst>
            <pc:docMk/>
            <pc:sldMk cId="3452131357" sldId="262"/>
            <ac:spMk id="3" creationId="{B39B5D5F-3CEA-4EB1-87E4-26A914E0BCCC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1:20.332" v="87" actId="14100"/>
        <pc:sldMkLst>
          <pc:docMk/>
          <pc:sldMk cId="1218090130" sldId="263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1218090130" sldId="263"/>
            <ac:spMk id="2" creationId="{24C6CA95-AD9A-45C6-A5F2-35F3FEB74260}"/>
          </ac:spMkLst>
        </pc:spChg>
        <pc:spChg chg="mod">
          <ac:chgData name="L216083Muhammad Shaaf SaLman" userId="73117c45-18dd-43b7-8b07-88570223a730" providerId="ADAL" clId="{A4AB3C54-4D50-4737-B1F5-BDBB810F6D38}" dt="2022-11-20T17:51:20.332" v="87" actId="14100"/>
          <ac:spMkLst>
            <pc:docMk/>
            <pc:sldMk cId="1218090130" sldId="263"/>
            <ac:spMk id="3" creationId="{6A456C62-E856-4C43-8E11-A32933F33FC4}"/>
          </ac:spMkLst>
        </pc:spChg>
      </pc:sldChg>
      <pc:sldChg chg="addSp modSp mod">
        <pc:chgData name="L216083Muhammad Shaaf SaLman" userId="73117c45-18dd-43b7-8b07-88570223a730" providerId="ADAL" clId="{A4AB3C54-4D50-4737-B1F5-BDBB810F6D38}" dt="2022-11-20T17:54:43.639" v="145" actId="20577"/>
        <pc:sldMkLst>
          <pc:docMk/>
          <pc:sldMk cId="865297660" sldId="264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865297660" sldId="264"/>
            <ac:spMk id="2" creationId="{FD10B9C9-FA9D-A8C9-1880-6F09703B0F79}"/>
          </ac:spMkLst>
        </pc:spChg>
        <pc:spChg chg="mod">
          <ac:chgData name="L216083Muhammad Shaaf SaLman" userId="73117c45-18dd-43b7-8b07-88570223a730" providerId="ADAL" clId="{A4AB3C54-4D50-4737-B1F5-BDBB810F6D38}" dt="2022-11-20T17:54:43.639" v="145" actId="20577"/>
          <ac:spMkLst>
            <pc:docMk/>
            <pc:sldMk cId="865297660" sldId="264"/>
            <ac:spMk id="3" creationId="{2130D935-398B-E858-2F49-E50CA7B12D42}"/>
          </ac:spMkLst>
        </pc:spChg>
        <pc:spChg chg="add mod">
          <ac:chgData name="L216083Muhammad Shaaf SaLman" userId="73117c45-18dd-43b7-8b07-88570223a730" providerId="ADAL" clId="{A4AB3C54-4D50-4737-B1F5-BDBB810F6D38}" dt="2022-11-20T17:54:37.922" v="142" actId="1076"/>
          <ac:spMkLst>
            <pc:docMk/>
            <pc:sldMk cId="865297660" sldId="264"/>
            <ac:spMk id="4" creationId="{AEC56B8D-E909-1B39-F879-123A92B434E7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5:43.025" v="155" actId="14100"/>
        <pc:sldMkLst>
          <pc:docMk/>
          <pc:sldMk cId="1615446465" sldId="265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1615446465" sldId="265"/>
            <ac:spMk id="2" creationId="{C7BE93B2-ADA6-C9AB-2301-4FF9511A3326}"/>
          </ac:spMkLst>
        </pc:spChg>
        <pc:spChg chg="mod">
          <ac:chgData name="L216083Muhammad Shaaf SaLman" userId="73117c45-18dd-43b7-8b07-88570223a730" providerId="ADAL" clId="{A4AB3C54-4D50-4737-B1F5-BDBB810F6D38}" dt="2022-11-20T17:55:43.025" v="155" actId="14100"/>
          <ac:spMkLst>
            <pc:docMk/>
            <pc:sldMk cId="1615446465" sldId="265"/>
            <ac:spMk id="3" creationId="{ABC12E24-403B-5BCB-4526-DE44E11B5A8D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5:17.294" v="151" actId="20577"/>
        <pc:sldMkLst>
          <pc:docMk/>
          <pc:sldMk cId="3467791316" sldId="266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3467791316" sldId="266"/>
            <ac:spMk id="2" creationId="{850EA253-4888-03B7-1D92-387067A3CE58}"/>
          </ac:spMkLst>
        </pc:spChg>
        <pc:spChg chg="mod">
          <ac:chgData name="L216083Muhammad Shaaf SaLman" userId="73117c45-18dd-43b7-8b07-88570223a730" providerId="ADAL" clId="{A4AB3C54-4D50-4737-B1F5-BDBB810F6D38}" dt="2022-11-20T17:55:17.294" v="151" actId="20577"/>
          <ac:spMkLst>
            <pc:docMk/>
            <pc:sldMk cId="3467791316" sldId="266"/>
            <ac:spMk id="3" creationId="{51B21ED6-FB69-34F7-DD72-FB441B00D590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5:56.964" v="158" actId="14100"/>
        <pc:sldMkLst>
          <pc:docMk/>
          <pc:sldMk cId="532842438" sldId="267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532842438" sldId="267"/>
            <ac:spMk id="2" creationId="{1D228981-56CC-96AB-B791-6ADCFFB3CA20}"/>
          </ac:spMkLst>
        </pc:spChg>
        <pc:spChg chg="mod">
          <ac:chgData name="L216083Muhammad Shaaf SaLman" userId="73117c45-18dd-43b7-8b07-88570223a730" providerId="ADAL" clId="{A4AB3C54-4D50-4737-B1F5-BDBB810F6D38}" dt="2022-11-20T17:55:56.964" v="158" actId="14100"/>
          <ac:spMkLst>
            <pc:docMk/>
            <pc:sldMk cId="532842438" sldId="267"/>
            <ac:spMk id="3" creationId="{89A8DEC6-2A9E-D510-B45B-5DB003A86657}"/>
          </ac:spMkLst>
        </pc:spChg>
      </pc:sldChg>
      <pc:sldChg chg="modSp add del mod ord">
        <pc:chgData name="L216083Muhammad Shaaf SaLman" userId="73117c45-18dd-43b7-8b07-88570223a730" providerId="ADAL" clId="{A4AB3C54-4D50-4737-B1F5-BDBB810F6D38}" dt="2022-11-20T17:48:13.779" v="58" actId="47"/>
        <pc:sldMkLst>
          <pc:docMk/>
          <pc:sldMk cId="1577662384" sldId="268"/>
        </pc:sldMkLst>
        <pc:spChg chg="mod">
          <ac:chgData name="L216083Muhammad Shaaf SaLman" userId="73117c45-18dd-43b7-8b07-88570223a730" providerId="ADAL" clId="{A4AB3C54-4D50-4737-B1F5-BDBB810F6D38}" dt="2022-11-20T17:36:43.128" v="10" actId="207"/>
          <ac:spMkLst>
            <pc:docMk/>
            <pc:sldMk cId="1577662384" sldId="268"/>
            <ac:spMk id="3" creationId="{C0CCBA8C-4BFE-4191-A74A-9714EB2C42B0}"/>
          </ac:spMkLst>
        </pc:spChg>
        <pc:spChg chg="mod">
          <ac:chgData name="L216083Muhammad Shaaf SaLman" userId="73117c45-18dd-43b7-8b07-88570223a730" providerId="ADAL" clId="{A4AB3C54-4D50-4737-B1F5-BDBB810F6D38}" dt="2022-11-20T17:36:52.438" v="22" actId="20577"/>
          <ac:spMkLst>
            <pc:docMk/>
            <pc:sldMk cId="1577662384" sldId="268"/>
            <ac:spMk id="8" creationId="{DF7833B0-BA71-4453-853F-974C3C7535A2}"/>
          </ac:spMkLst>
        </pc:spChg>
        <pc:spChg chg="mod">
          <ac:chgData name="L216083Muhammad Shaaf SaLman" userId="73117c45-18dd-43b7-8b07-88570223a730" providerId="ADAL" clId="{A4AB3C54-4D50-4737-B1F5-BDBB810F6D38}" dt="2022-11-20T17:36:28.645" v="9" actId="207"/>
          <ac:spMkLst>
            <pc:docMk/>
            <pc:sldMk cId="1577662384" sldId="268"/>
            <ac:spMk id="16" creationId="{F114950F-B91E-48ED-BB47-2674F987209A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6:10.084" v="161" actId="14100"/>
        <pc:sldMkLst>
          <pc:docMk/>
          <pc:sldMk cId="4127847049" sldId="269"/>
        </pc:sldMkLst>
        <pc:spChg chg="mod">
          <ac:chgData name="L216083Muhammad Shaaf SaLman" userId="73117c45-18dd-43b7-8b07-88570223a730" providerId="ADAL" clId="{A4AB3C54-4D50-4737-B1F5-BDBB810F6D38}" dt="2022-11-20T17:38:26.364" v="35"/>
          <ac:spMkLst>
            <pc:docMk/>
            <pc:sldMk cId="4127847049" sldId="269"/>
            <ac:spMk id="2" creationId="{61C164BA-6CF6-5F22-3460-98B54B587CBD}"/>
          </ac:spMkLst>
        </pc:spChg>
        <pc:spChg chg="mod">
          <ac:chgData name="L216083Muhammad Shaaf SaLman" userId="73117c45-18dd-43b7-8b07-88570223a730" providerId="ADAL" clId="{A4AB3C54-4D50-4737-B1F5-BDBB810F6D38}" dt="2022-11-20T17:56:10.084" v="161" actId="14100"/>
          <ac:spMkLst>
            <pc:docMk/>
            <pc:sldMk cId="4127847049" sldId="269"/>
            <ac:spMk id="3" creationId="{EBDB301B-90CF-7951-6443-D28FDE528508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7:56:32.520" v="165" actId="1076"/>
        <pc:sldMkLst>
          <pc:docMk/>
          <pc:sldMk cId="3244944905" sldId="270"/>
        </pc:sldMkLst>
        <pc:spChg chg="mod">
          <ac:chgData name="L216083Muhammad Shaaf SaLman" userId="73117c45-18dd-43b7-8b07-88570223a730" providerId="ADAL" clId="{A4AB3C54-4D50-4737-B1F5-BDBB810F6D38}" dt="2022-11-20T17:56:32.520" v="165" actId="1076"/>
          <ac:spMkLst>
            <pc:docMk/>
            <pc:sldMk cId="3244944905" sldId="270"/>
            <ac:spMk id="3" creationId="{DFF46060-5A10-B081-82EE-A903B1A598B7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8:05:06.398" v="204" actId="1076"/>
        <pc:sldMkLst>
          <pc:docMk/>
          <pc:sldMk cId="3828088288" sldId="278"/>
        </pc:sldMkLst>
        <pc:spChg chg="mod">
          <ac:chgData name="L216083Muhammad Shaaf SaLman" userId="73117c45-18dd-43b7-8b07-88570223a730" providerId="ADAL" clId="{A4AB3C54-4D50-4737-B1F5-BDBB810F6D38}" dt="2022-11-20T18:05:06.398" v="204" actId="1076"/>
          <ac:spMkLst>
            <pc:docMk/>
            <pc:sldMk cId="3828088288" sldId="278"/>
            <ac:spMk id="3" creationId="{B935E896-F8F8-0A30-061E-452686C0516A}"/>
          </ac:spMkLst>
        </pc:spChg>
      </pc:sldChg>
      <pc:sldChg chg="modSp mod">
        <pc:chgData name="L216083Muhammad Shaaf SaLman" userId="73117c45-18dd-43b7-8b07-88570223a730" providerId="ADAL" clId="{A4AB3C54-4D50-4737-B1F5-BDBB810F6D38}" dt="2022-11-20T18:34:22.178" v="261" actId="20577"/>
        <pc:sldMkLst>
          <pc:docMk/>
          <pc:sldMk cId="2200437167" sldId="279"/>
        </pc:sldMkLst>
        <pc:spChg chg="mod">
          <ac:chgData name="L216083Muhammad Shaaf SaLman" userId="73117c45-18dd-43b7-8b07-88570223a730" providerId="ADAL" clId="{A4AB3C54-4D50-4737-B1F5-BDBB810F6D38}" dt="2022-11-20T18:34:22.178" v="261" actId="20577"/>
          <ac:spMkLst>
            <pc:docMk/>
            <pc:sldMk cId="2200437167" sldId="279"/>
            <ac:spMk id="3" creationId="{8A4E79D8-076F-44FB-D4E5-F00F0C1A679E}"/>
          </ac:spMkLst>
        </pc:spChg>
      </pc:sldChg>
    </pc:docChg>
  </pc:docChgLst>
  <pc:docChgLst>
    <pc:chgData name="Guest User" userId="S::urn:spo:anon#012670e8191cdc6c4fde18958941ace234247a3760a87bc303f2dbb043429751::" providerId="AD" clId="Web-{E5D4D101-5D77-9843-3BD1-7ED6442EC40B}"/>
    <pc:docChg chg="modSld">
      <pc:chgData name="Guest User" userId="S::urn:spo:anon#012670e8191cdc6c4fde18958941ace234247a3760a87bc303f2dbb043429751::" providerId="AD" clId="Web-{E5D4D101-5D77-9843-3BD1-7ED6442EC40B}" dt="2022-11-20T18:50:31.036" v="195" actId="20577"/>
      <pc:docMkLst>
        <pc:docMk/>
      </pc:docMkLst>
      <pc:sldChg chg="modSp">
        <pc:chgData name="Guest User" userId="S::urn:spo:anon#012670e8191cdc6c4fde18958941ace234247a3760a87bc303f2dbb043429751::" providerId="AD" clId="Web-{E5D4D101-5D77-9843-3BD1-7ED6442EC40B}" dt="2022-11-20T18:44:33.714" v="3" actId="20577"/>
        <pc:sldMkLst>
          <pc:docMk/>
          <pc:sldMk cId="775880809" sldId="284"/>
        </pc:sldMkLst>
        <pc:spChg chg="mod">
          <ac:chgData name="Guest User" userId="S::urn:spo:anon#012670e8191cdc6c4fde18958941ace234247a3760a87bc303f2dbb043429751::" providerId="AD" clId="Web-{E5D4D101-5D77-9843-3BD1-7ED6442EC40B}" dt="2022-11-20T18:44:33.714" v="3" actId="20577"/>
          <ac:spMkLst>
            <pc:docMk/>
            <pc:sldMk cId="775880809" sldId="284"/>
            <ac:spMk id="3" creationId="{69D62655-9A4A-87DE-F588-4BC60437B99B}"/>
          </ac:spMkLst>
        </pc:spChg>
      </pc:sldChg>
      <pc:sldChg chg="modSp">
        <pc:chgData name="Guest User" userId="S::urn:spo:anon#012670e8191cdc6c4fde18958941ace234247a3760a87bc303f2dbb043429751::" providerId="AD" clId="Web-{E5D4D101-5D77-9843-3BD1-7ED6442EC40B}" dt="2022-11-20T18:49:19.409" v="177" actId="1076"/>
        <pc:sldMkLst>
          <pc:docMk/>
          <pc:sldMk cId="3347513920" sldId="285"/>
        </pc:sldMkLst>
        <pc:spChg chg="mod">
          <ac:chgData name="Guest User" userId="S::urn:spo:anon#012670e8191cdc6c4fde18958941ace234247a3760a87bc303f2dbb043429751::" providerId="AD" clId="Web-{E5D4D101-5D77-9843-3BD1-7ED6442EC40B}" dt="2022-11-20T18:49:11.174" v="176" actId="20577"/>
          <ac:spMkLst>
            <pc:docMk/>
            <pc:sldMk cId="3347513920" sldId="285"/>
            <ac:spMk id="2" creationId="{556D60D4-2F33-424E-6D5E-6315CE9BC8E5}"/>
          </ac:spMkLst>
        </pc:spChg>
        <pc:spChg chg="mod">
          <ac:chgData name="Guest User" userId="S::urn:spo:anon#012670e8191cdc6c4fde18958941ace234247a3760a87bc303f2dbb043429751::" providerId="AD" clId="Web-{E5D4D101-5D77-9843-3BD1-7ED6442EC40B}" dt="2022-11-20T18:49:19.409" v="177" actId="1076"/>
          <ac:spMkLst>
            <pc:docMk/>
            <pc:sldMk cId="3347513920" sldId="285"/>
            <ac:spMk id="3" creationId="{D78011FD-CC97-2C2C-CC41-165B61B46D62}"/>
          </ac:spMkLst>
        </pc:spChg>
      </pc:sldChg>
      <pc:sldChg chg="modSp">
        <pc:chgData name="Guest User" userId="S::urn:spo:anon#012670e8191cdc6c4fde18958941ace234247a3760a87bc303f2dbb043429751::" providerId="AD" clId="Web-{E5D4D101-5D77-9843-3BD1-7ED6442EC40B}" dt="2022-11-20T18:50:31.036" v="195" actId="20577"/>
        <pc:sldMkLst>
          <pc:docMk/>
          <pc:sldMk cId="4210997408" sldId="286"/>
        </pc:sldMkLst>
        <pc:spChg chg="mod">
          <ac:chgData name="Guest User" userId="S::urn:spo:anon#012670e8191cdc6c4fde18958941ace234247a3760a87bc303f2dbb043429751::" providerId="AD" clId="Web-{E5D4D101-5D77-9843-3BD1-7ED6442EC40B}" dt="2022-11-20T18:50:31.036" v="195" actId="20577"/>
          <ac:spMkLst>
            <pc:docMk/>
            <pc:sldMk cId="4210997408" sldId="286"/>
            <ac:spMk id="2" creationId="{CEF9BD62-7E00-3A12-AF3C-4AB0714EA324}"/>
          </ac:spMkLst>
        </pc:spChg>
        <pc:spChg chg="mod">
          <ac:chgData name="Guest User" userId="S::urn:spo:anon#012670e8191cdc6c4fde18958941ace234247a3760a87bc303f2dbb043429751::" providerId="AD" clId="Web-{E5D4D101-5D77-9843-3BD1-7ED6442EC40B}" dt="2022-11-20T18:50:28.083" v="190" actId="20577"/>
          <ac:spMkLst>
            <pc:docMk/>
            <pc:sldMk cId="4210997408" sldId="286"/>
            <ac:spMk id="3" creationId="{26810011-271A-CAF7-9053-4A779971D413}"/>
          </ac:spMkLst>
        </pc:spChg>
      </pc:sldChg>
    </pc:docChg>
  </pc:docChgLst>
  <pc:docChgLst>
    <pc:chgData name="Guest User" userId="S::urn:spo:anon#012670e8191cdc6c4fde18958941ace234247a3760a87bc303f2dbb043429751::" providerId="AD" clId="Web-{4277D8A7-CE34-C337-EC07-59DF04147097}"/>
    <pc:docChg chg="addSld delSld modSld sldOrd">
      <pc:chgData name="Guest User" userId="S::urn:spo:anon#012670e8191cdc6c4fde18958941ace234247a3760a87bc303f2dbb043429751::" providerId="AD" clId="Web-{4277D8A7-CE34-C337-EC07-59DF04147097}" dt="2022-11-20T18:45:52.104" v="1341" actId="20577"/>
      <pc:docMkLst>
        <pc:docMk/>
      </pc:docMkLst>
      <pc:sldChg chg="modSp">
        <pc:chgData name="Guest User" userId="S::urn:spo:anon#012670e8191cdc6c4fde18958941ace234247a3760a87bc303f2dbb043429751::" providerId="AD" clId="Web-{4277D8A7-CE34-C337-EC07-59DF04147097}" dt="2022-11-20T18:15:34.437" v="624" actId="20577"/>
        <pc:sldMkLst>
          <pc:docMk/>
          <pc:sldMk cId="3188049297" sldId="261"/>
        </pc:sldMkLst>
        <pc:spChg chg="mod">
          <ac:chgData name="Guest User" userId="S::urn:spo:anon#012670e8191cdc6c4fde18958941ace234247a3760a87bc303f2dbb043429751::" providerId="AD" clId="Web-{4277D8A7-CE34-C337-EC07-59DF04147097}" dt="2022-11-20T18:15:34.437" v="624" actId="20577"/>
          <ac:spMkLst>
            <pc:docMk/>
            <pc:sldMk cId="3188049297" sldId="261"/>
            <ac:spMk id="3" creationId="{5790EF6E-6633-481E-AFD2-A06687910847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13:54.529" v="565" actId="20577"/>
          <ac:spMkLst>
            <pc:docMk/>
            <pc:sldMk cId="3188049297" sldId="261"/>
            <ac:spMk id="4" creationId="{2BF3A458-40D0-4EF2-97A1-70CA6539D197}"/>
          </ac:spMkLst>
        </pc:spChg>
      </pc:sldChg>
      <pc:sldChg chg="modSp">
        <pc:chgData name="Guest User" userId="S::urn:spo:anon#012670e8191cdc6c4fde18958941ace234247a3760a87bc303f2dbb043429751::" providerId="AD" clId="Web-{4277D8A7-CE34-C337-EC07-59DF04147097}" dt="2022-11-20T18:04:46.125" v="552" actId="1076"/>
        <pc:sldMkLst>
          <pc:docMk/>
          <pc:sldMk cId="3452131357" sldId="262"/>
        </pc:sldMkLst>
        <pc:spChg chg="mod">
          <ac:chgData name="Guest User" userId="S::urn:spo:anon#012670e8191cdc6c4fde18958941ace234247a3760a87bc303f2dbb043429751::" providerId="AD" clId="Web-{4277D8A7-CE34-C337-EC07-59DF04147097}" dt="2022-11-20T18:04:46.125" v="552" actId="1076"/>
          <ac:spMkLst>
            <pc:docMk/>
            <pc:sldMk cId="3452131357" sldId="262"/>
            <ac:spMk id="3" creationId="{B39B5D5F-3CEA-4EB1-87E4-26A914E0BCCC}"/>
          </ac:spMkLst>
        </pc:spChg>
      </pc:sldChg>
      <pc:sldChg chg="del">
        <pc:chgData name="Guest User" userId="S::urn:spo:anon#012670e8191cdc6c4fde18958941ace234247a3760a87bc303f2dbb043429751::" providerId="AD" clId="Web-{4277D8A7-CE34-C337-EC07-59DF04147097}" dt="2022-11-20T18:13:48.638" v="564"/>
        <pc:sldMkLst>
          <pc:docMk/>
          <pc:sldMk cId="1218090130" sldId="263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4:30.404" v="586"/>
        <pc:sldMkLst>
          <pc:docMk/>
          <pc:sldMk cId="865297660" sldId="264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8.763" v="562"/>
        <pc:sldMkLst>
          <pc:docMk/>
          <pc:sldMk cId="1615446465" sldId="265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42.810" v="563"/>
        <pc:sldMkLst>
          <pc:docMk/>
          <pc:sldMk cId="3467791316" sldId="266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5.903" v="561"/>
        <pc:sldMkLst>
          <pc:docMk/>
          <pc:sldMk cId="532842438" sldId="267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4.544" v="560"/>
        <pc:sldMkLst>
          <pc:docMk/>
          <pc:sldMk cId="4127847049" sldId="269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3.700" v="559"/>
        <pc:sldMkLst>
          <pc:docMk/>
          <pc:sldMk cId="3244944905" sldId="270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2.372" v="558"/>
        <pc:sldMkLst>
          <pc:docMk/>
          <pc:sldMk cId="2332591922" sldId="271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30.841" v="557"/>
        <pc:sldMkLst>
          <pc:docMk/>
          <pc:sldMk cId="3186319153" sldId="272"/>
        </pc:sldMkLst>
      </pc:sldChg>
      <pc:sldChg chg="del">
        <pc:chgData name="Guest User" userId="S::urn:spo:anon#012670e8191cdc6c4fde18958941ace234247a3760a87bc303f2dbb043429751::" providerId="AD" clId="Web-{4277D8A7-CE34-C337-EC07-59DF04147097}" dt="2022-11-20T18:13:23.169" v="556"/>
        <pc:sldMkLst>
          <pc:docMk/>
          <pc:sldMk cId="731240920" sldId="273"/>
        </pc:sldMkLst>
      </pc:sldChg>
      <pc:sldChg chg="modSp">
        <pc:chgData name="Guest User" userId="S::urn:spo:anon#012670e8191cdc6c4fde18958941ace234247a3760a87bc303f2dbb043429751::" providerId="AD" clId="Web-{4277D8A7-CE34-C337-EC07-59DF04147097}" dt="2022-11-20T18:25:50.389" v="685" actId="20577"/>
        <pc:sldMkLst>
          <pc:docMk/>
          <pc:sldMk cId="2406974576" sldId="274"/>
        </pc:sldMkLst>
        <pc:spChg chg="mod">
          <ac:chgData name="Guest User" userId="S::urn:spo:anon#012670e8191cdc6c4fde18958941ace234247a3760a87bc303f2dbb043429751::" providerId="AD" clId="Web-{4277D8A7-CE34-C337-EC07-59DF04147097}" dt="2022-11-20T18:15:08.062" v="608" actId="20577"/>
          <ac:spMkLst>
            <pc:docMk/>
            <pc:sldMk cId="2406974576" sldId="274"/>
            <ac:spMk id="2" creationId="{B417891A-F561-2627-9B3F-414A77302DA5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25:50.389" v="685" actId="20577"/>
          <ac:spMkLst>
            <pc:docMk/>
            <pc:sldMk cId="2406974576" sldId="274"/>
            <ac:spMk id="3" creationId="{DFF46060-5A10-B081-82EE-A903B1A598B7}"/>
          </ac:spMkLst>
        </pc:spChg>
      </pc:sldChg>
      <pc:sldChg chg="modSp ord">
        <pc:chgData name="Guest User" userId="S::urn:spo:anon#012670e8191cdc6c4fde18958941ace234247a3760a87bc303f2dbb043429751::" providerId="AD" clId="Web-{4277D8A7-CE34-C337-EC07-59DF04147097}" dt="2022-11-20T18:16:00.719" v="629"/>
        <pc:sldMkLst>
          <pc:docMk/>
          <pc:sldMk cId="3104282746" sldId="275"/>
        </pc:sldMkLst>
        <pc:spChg chg="mod">
          <ac:chgData name="Guest User" userId="S::urn:spo:anon#012670e8191cdc6c4fde18958941ace234247a3760a87bc303f2dbb043429751::" providerId="AD" clId="Web-{4277D8A7-CE34-C337-EC07-59DF04147097}" dt="2022-11-20T17:53:13.610" v="146" actId="20577"/>
          <ac:spMkLst>
            <pc:docMk/>
            <pc:sldMk cId="3104282746" sldId="275"/>
            <ac:spMk id="2" creationId="{2DD44479-0F9D-D36E-20C7-2B41A8523769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7:58:13.288" v="367" actId="20577"/>
          <ac:spMkLst>
            <pc:docMk/>
            <pc:sldMk cId="3104282746" sldId="275"/>
            <ac:spMk id="3" creationId="{B935E896-F8F8-0A30-061E-452686C0516A}"/>
          </ac:spMkLst>
        </pc:spChg>
      </pc:sldChg>
      <pc:sldChg chg="modSp del">
        <pc:chgData name="Guest User" userId="S::urn:spo:anon#012670e8191cdc6c4fde18958941ace234247a3760a87bc303f2dbb043429751::" providerId="AD" clId="Web-{4277D8A7-CE34-C337-EC07-59DF04147097}" dt="2022-11-20T18:13:15.715" v="555"/>
        <pc:sldMkLst>
          <pc:docMk/>
          <pc:sldMk cId="2352436473" sldId="276"/>
        </pc:sldMkLst>
        <pc:spChg chg="mod">
          <ac:chgData name="Guest User" userId="S::urn:spo:anon#012670e8191cdc6c4fde18958941ace234247a3760a87bc303f2dbb043429751::" providerId="AD" clId="Web-{4277D8A7-CE34-C337-EC07-59DF04147097}" dt="2022-11-20T18:03:45.937" v="549" actId="14100"/>
          <ac:spMkLst>
            <pc:docMk/>
            <pc:sldMk cId="2352436473" sldId="276"/>
            <ac:spMk id="3" creationId="{B935E896-F8F8-0A30-061E-452686C0516A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21:44.368" v="655" actId="14100"/>
        <pc:sldMkLst>
          <pc:docMk/>
          <pc:sldMk cId="2926387935" sldId="276"/>
        </pc:sldMkLst>
        <pc:spChg chg="mod">
          <ac:chgData name="Guest User" userId="S::urn:spo:anon#012670e8191cdc6c4fde18958941ace234247a3760a87bc303f2dbb043429751::" providerId="AD" clId="Web-{4277D8A7-CE34-C337-EC07-59DF04147097}" dt="2022-11-20T18:15:01.936" v="601" actId="20577"/>
          <ac:spMkLst>
            <pc:docMk/>
            <pc:sldMk cId="2926387935" sldId="276"/>
            <ac:spMk id="2" creationId="{B1F6B051-419B-0702-B084-9C2A56894D59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21:44.368" v="655" actId="14100"/>
          <ac:spMkLst>
            <pc:docMk/>
            <pc:sldMk cId="2926387935" sldId="276"/>
            <ac:spMk id="3" creationId="{8D56EBDF-1C76-E6D2-BFF5-5DA80682CD1E}"/>
          </ac:spMkLst>
        </pc:spChg>
      </pc:sldChg>
      <pc:sldChg chg="del">
        <pc:chgData name="Guest User" userId="S::urn:spo:anon#012670e8191cdc6c4fde18958941ace234247a3760a87bc303f2dbb043429751::" providerId="AD" clId="Web-{4277D8A7-CE34-C337-EC07-59DF04147097}" dt="2022-11-20T18:13:14.559" v="554"/>
        <pc:sldMkLst>
          <pc:docMk/>
          <pc:sldMk cId="2400181860" sldId="277"/>
        </pc:sldMkLst>
      </pc:sldChg>
      <pc:sldChg chg="modSp new">
        <pc:chgData name="Guest User" userId="S::urn:spo:anon#012670e8191cdc6c4fde18958941ace234247a3760a87bc303f2dbb043429751::" providerId="AD" clId="Web-{4277D8A7-CE34-C337-EC07-59DF04147097}" dt="2022-11-20T18:30:11.020" v="805" actId="20577"/>
        <pc:sldMkLst>
          <pc:docMk/>
          <pc:sldMk cId="3578236681" sldId="277"/>
        </pc:sldMkLst>
        <pc:spChg chg="mod">
          <ac:chgData name="Guest User" userId="S::urn:spo:anon#012670e8191cdc6c4fde18958941ace234247a3760a87bc303f2dbb043429751::" providerId="AD" clId="Web-{4277D8A7-CE34-C337-EC07-59DF04147097}" dt="2022-11-20T18:26:31.734" v="687" actId="20577"/>
          <ac:spMkLst>
            <pc:docMk/>
            <pc:sldMk cId="3578236681" sldId="277"/>
            <ac:spMk id="2" creationId="{72F4ECDF-6B33-B476-AF92-B0E00FBBA6F9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30:11.020" v="805" actId="20577"/>
          <ac:spMkLst>
            <pc:docMk/>
            <pc:sldMk cId="3578236681" sldId="277"/>
            <ac:spMk id="3" creationId="{8A48C0E0-FEB9-7FFC-687E-BBB3F7A41535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33:07.196" v="867" actId="20577"/>
        <pc:sldMkLst>
          <pc:docMk/>
          <pc:sldMk cId="1850213495" sldId="278"/>
        </pc:sldMkLst>
        <pc:spChg chg="mod">
          <ac:chgData name="Guest User" userId="S::urn:spo:anon#012670e8191cdc6c4fde18958941ace234247a3760a87bc303f2dbb043429751::" providerId="AD" clId="Web-{4277D8A7-CE34-C337-EC07-59DF04147097}" dt="2022-11-20T18:15:30.297" v="623" actId="20577"/>
          <ac:spMkLst>
            <pc:docMk/>
            <pc:sldMk cId="1850213495" sldId="278"/>
            <ac:spMk id="2" creationId="{2C996C85-01FE-4A83-5B76-39FAA9F52B55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33:07.196" v="867" actId="20577"/>
          <ac:spMkLst>
            <pc:docMk/>
            <pc:sldMk cId="1850213495" sldId="278"/>
            <ac:spMk id="3" creationId="{FB78B399-EFEC-98BE-59DF-D81A59BB389D}"/>
          </ac:spMkLst>
        </pc:spChg>
      </pc:sldChg>
      <pc:sldChg chg="del">
        <pc:chgData name="Guest User" userId="S::urn:spo:anon#012670e8191cdc6c4fde18958941ace234247a3760a87bc303f2dbb043429751::" providerId="AD" clId="Web-{4277D8A7-CE34-C337-EC07-59DF04147097}" dt="2022-11-20T18:13:12.184" v="553"/>
        <pc:sldMkLst>
          <pc:docMk/>
          <pc:sldMk cId="3828088288" sldId="278"/>
        </pc:sldMkLst>
      </pc:sldChg>
      <pc:sldChg chg="modSp new">
        <pc:chgData name="Guest User" userId="S::urn:spo:anon#012670e8191cdc6c4fde18958941ace234247a3760a87bc303f2dbb043429751::" providerId="AD" clId="Web-{4277D8A7-CE34-C337-EC07-59DF04147097}" dt="2022-11-20T18:37:54.656" v="1086" actId="20577"/>
        <pc:sldMkLst>
          <pc:docMk/>
          <pc:sldMk cId="2200437167" sldId="279"/>
        </pc:sldMkLst>
        <pc:spChg chg="mod">
          <ac:chgData name="Guest User" userId="S::urn:spo:anon#012670e8191cdc6c4fde18958941ace234247a3760a87bc303f2dbb043429751::" providerId="AD" clId="Web-{4277D8A7-CE34-C337-EC07-59DF04147097}" dt="2022-11-20T18:15:40.765" v="626" actId="20577"/>
          <ac:spMkLst>
            <pc:docMk/>
            <pc:sldMk cId="2200437167" sldId="279"/>
            <ac:spMk id="2" creationId="{3F955390-7611-F55C-4DD0-7052D67FCC6E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37:54.656" v="1086" actId="20577"/>
          <ac:spMkLst>
            <pc:docMk/>
            <pc:sldMk cId="2200437167" sldId="279"/>
            <ac:spMk id="3" creationId="{8A4E79D8-076F-44FB-D4E5-F00F0C1A679E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39:10.485" v="1122" actId="20577"/>
        <pc:sldMkLst>
          <pc:docMk/>
          <pc:sldMk cId="2100115348" sldId="280"/>
        </pc:sldMkLst>
        <pc:spChg chg="mod">
          <ac:chgData name="Guest User" userId="S::urn:spo:anon#012670e8191cdc6c4fde18958941ace234247a3760a87bc303f2dbb043429751::" providerId="AD" clId="Web-{4277D8A7-CE34-C337-EC07-59DF04147097}" dt="2022-11-20T18:15:49.516" v="628" actId="20577"/>
          <ac:spMkLst>
            <pc:docMk/>
            <pc:sldMk cId="2100115348" sldId="280"/>
            <ac:spMk id="2" creationId="{F88EC78C-FD2E-B816-787B-4054FF7F1CC9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39:10.485" v="1122" actId="20577"/>
          <ac:spMkLst>
            <pc:docMk/>
            <pc:sldMk cId="2100115348" sldId="280"/>
            <ac:spMk id="3" creationId="{80BE4889-2369-52D5-8215-39C712B114CC}"/>
          </ac:spMkLst>
        </pc:spChg>
      </pc:sldChg>
      <pc:sldChg chg="modSp">
        <pc:chgData name="Guest User" userId="S::urn:spo:anon#012670e8191cdc6c4fde18958941ace234247a3760a87bc303f2dbb043429751::" providerId="AD" clId="Web-{4277D8A7-CE34-C337-EC07-59DF04147097}" dt="2022-11-20T18:36:22.185" v="1079" actId="20577"/>
        <pc:sldMkLst>
          <pc:docMk/>
          <pc:sldMk cId="731849653" sldId="283"/>
        </pc:sldMkLst>
        <pc:spChg chg="mod">
          <ac:chgData name="Guest User" userId="S::urn:spo:anon#012670e8191cdc6c4fde18958941ace234247a3760a87bc303f2dbb043429751::" providerId="AD" clId="Web-{4277D8A7-CE34-C337-EC07-59DF04147097}" dt="2022-11-20T18:36:22.185" v="1079" actId="20577"/>
          <ac:spMkLst>
            <pc:docMk/>
            <pc:sldMk cId="731849653" sldId="283"/>
            <ac:spMk id="2" creationId="{99602BF3-2419-D310-506A-9E7E60B6FEF1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43:51.820" v="1322" actId="20577"/>
        <pc:sldMkLst>
          <pc:docMk/>
          <pc:sldMk cId="775880809" sldId="284"/>
        </pc:sldMkLst>
        <pc:spChg chg="mod">
          <ac:chgData name="Guest User" userId="S::urn:spo:anon#012670e8191cdc6c4fde18958941ace234247a3760a87bc303f2dbb043429751::" providerId="AD" clId="Web-{4277D8A7-CE34-C337-EC07-59DF04147097}" dt="2022-11-20T18:42:50.959" v="1266" actId="1076"/>
          <ac:spMkLst>
            <pc:docMk/>
            <pc:sldMk cId="775880809" sldId="284"/>
            <ac:spMk id="2" creationId="{AD6D3165-8BDE-1215-8B6E-C1C96044B196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43:51.820" v="1322" actId="20577"/>
          <ac:spMkLst>
            <pc:docMk/>
            <pc:sldMk cId="775880809" sldId="284"/>
            <ac:spMk id="3" creationId="{69D62655-9A4A-87DE-F588-4BC60437B99B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45:52.104" v="1341" actId="20577"/>
        <pc:sldMkLst>
          <pc:docMk/>
          <pc:sldMk cId="3347513920" sldId="285"/>
        </pc:sldMkLst>
        <pc:spChg chg="mod">
          <ac:chgData name="Guest User" userId="S::urn:spo:anon#012670e8191cdc6c4fde18958941ace234247a3760a87bc303f2dbb043429751::" providerId="AD" clId="Web-{4277D8A7-CE34-C337-EC07-59DF04147097}" dt="2022-11-20T18:40:24.300" v="1176" actId="20577"/>
          <ac:spMkLst>
            <pc:docMk/>
            <pc:sldMk cId="3347513920" sldId="285"/>
            <ac:spMk id="2" creationId="{556D60D4-2F33-424E-6D5E-6315CE9BC8E5}"/>
          </ac:spMkLst>
        </pc:spChg>
        <pc:spChg chg="mod">
          <ac:chgData name="Guest User" userId="S::urn:spo:anon#012670e8191cdc6c4fde18958941ace234247a3760a87bc303f2dbb043429751::" providerId="AD" clId="Web-{4277D8A7-CE34-C337-EC07-59DF04147097}" dt="2022-11-20T18:45:52.104" v="1341" actId="20577"/>
          <ac:spMkLst>
            <pc:docMk/>
            <pc:sldMk cId="3347513920" sldId="285"/>
            <ac:spMk id="3" creationId="{D78011FD-CC97-2C2C-CC41-165B61B46D62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40:36.816" v="1208" actId="20577"/>
        <pc:sldMkLst>
          <pc:docMk/>
          <pc:sldMk cId="4210997408" sldId="286"/>
        </pc:sldMkLst>
        <pc:spChg chg="mod">
          <ac:chgData name="Guest User" userId="S::urn:spo:anon#012670e8191cdc6c4fde18958941ace234247a3760a87bc303f2dbb043429751::" providerId="AD" clId="Web-{4277D8A7-CE34-C337-EC07-59DF04147097}" dt="2022-11-20T18:40:36.816" v="1208" actId="20577"/>
          <ac:spMkLst>
            <pc:docMk/>
            <pc:sldMk cId="4210997408" sldId="286"/>
            <ac:spMk id="2" creationId="{CEF9BD62-7E00-3A12-AF3C-4AB0714EA324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40:55.628" v="1232" actId="20577"/>
        <pc:sldMkLst>
          <pc:docMk/>
          <pc:sldMk cId="2486332696" sldId="287"/>
        </pc:sldMkLst>
        <pc:spChg chg="mod">
          <ac:chgData name="Guest User" userId="S::urn:spo:anon#012670e8191cdc6c4fde18958941ace234247a3760a87bc303f2dbb043429751::" providerId="AD" clId="Web-{4277D8A7-CE34-C337-EC07-59DF04147097}" dt="2022-11-20T18:40:55.628" v="1232" actId="20577"/>
          <ac:spMkLst>
            <pc:docMk/>
            <pc:sldMk cId="2486332696" sldId="287"/>
            <ac:spMk id="2" creationId="{59C42C9B-27A1-9302-E539-AB51A0BED54B}"/>
          </ac:spMkLst>
        </pc:spChg>
      </pc:sldChg>
      <pc:sldChg chg="modSp new">
        <pc:chgData name="Guest User" userId="S::urn:spo:anon#012670e8191cdc6c4fde18958941ace234247a3760a87bc303f2dbb043429751::" providerId="AD" clId="Web-{4277D8A7-CE34-C337-EC07-59DF04147097}" dt="2022-11-20T18:41:07.238" v="1253" actId="20577"/>
        <pc:sldMkLst>
          <pc:docMk/>
          <pc:sldMk cId="2697447827" sldId="288"/>
        </pc:sldMkLst>
        <pc:spChg chg="mod">
          <ac:chgData name="Guest User" userId="S::urn:spo:anon#012670e8191cdc6c4fde18958941ace234247a3760a87bc303f2dbb043429751::" providerId="AD" clId="Web-{4277D8A7-CE34-C337-EC07-59DF04147097}" dt="2022-11-20T18:41:07.238" v="1253" actId="20577"/>
          <ac:spMkLst>
            <pc:docMk/>
            <pc:sldMk cId="2697447827" sldId="288"/>
            <ac:spMk id="2" creationId="{7BD01AAB-A417-CA90-0939-E99FAB4D01FA}"/>
          </ac:spMkLst>
        </pc:spChg>
      </pc:sldChg>
    </pc:docChg>
  </pc:docChgLst>
  <pc:docChgLst>
    <pc:chgData name="Guest User" userId="S::urn:spo:anon#012670e8191cdc6c4fde18958941ace234247a3760a87bc303f2dbb043429751::" providerId="AD" clId="Web-{4A7C317E-BB01-97AF-0033-0E0402505253}"/>
    <pc:docChg chg="delSld modSld">
      <pc:chgData name="Guest User" userId="S::urn:spo:anon#012670e8191cdc6c4fde18958941ace234247a3760a87bc303f2dbb043429751::" providerId="AD" clId="Web-{4A7C317E-BB01-97AF-0033-0E0402505253}" dt="2022-11-20T19:07:01.750" v="625" actId="20577"/>
      <pc:docMkLst>
        <pc:docMk/>
      </pc:docMkLst>
      <pc:sldChg chg="modSp">
        <pc:chgData name="Guest User" userId="S::urn:spo:anon#012670e8191cdc6c4fde18958941ace234247a3760a87bc303f2dbb043429751::" providerId="AD" clId="Web-{4A7C317E-BB01-97AF-0033-0E0402505253}" dt="2022-11-20T19:07:01.750" v="625" actId="20577"/>
        <pc:sldMkLst>
          <pc:docMk/>
          <pc:sldMk cId="3526616069" sldId="257"/>
        </pc:sldMkLst>
        <pc:spChg chg="mod">
          <ac:chgData name="Guest User" userId="S::urn:spo:anon#012670e8191cdc6c4fde18958941ace234247a3760a87bc303f2dbb043429751::" providerId="AD" clId="Web-{4A7C317E-BB01-97AF-0033-0E0402505253}" dt="2022-11-20T19:07:01.750" v="625" actId="20577"/>
          <ac:spMkLst>
            <pc:docMk/>
            <pc:sldMk cId="3526616069" sldId="257"/>
            <ac:spMk id="3" creationId="{0BD9052C-9ADA-44EA-9418-81BDB0215889}"/>
          </ac:spMkLst>
        </pc:spChg>
      </pc:sldChg>
      <pc:sldChg chg="del">
        <pc:chgData name="Guest User" userId="S::urn:spo:anon#012670e8191cdc6c4fde18958941ace234247a3760a87bc303f2dbb043429751::" providerId="AD" clId="Web-{4A7C317E-BB01-97AF-0033-0E0402505253}" dt="2022-11-20T19:05:15.543" v="567"/>
        <pc:sldMkLst>
          <pc:docMk/>
          <pc:sldMk cId="2874164673" sldId="258"/>
        </pc:sldMkLst>
      </pc:sldChg>
      <pc:sldChg chg="del">
        <pc:chgData name="Guest User" userId="S::urn:spo:anon#012670e8191cdc6c4fde18958941ace234247a3760a87bc303f2dbb043429751::" providerId="AD" clId="Web-{4A7C317E-BB01-97AF-0033-0E0402505253}" dt="2022-11-20T19:05:19.512" v="569"/>
        <pc:sldMkLst>
          <pc:docMk/>
          <pc:sldMk cId="1754444959" sldId="259"/>
        </pc:sldMkLst>
      </pc:sldChg>
      <pc:sldChg chg="del">
        <pc:chgData name="Guest User" userId="S::urn:spo:anon#012670e8191cdc6c4fde18958941ace234247a3760a87bc303f2dbb043429751::" providerId="AD" clId="Web-{4A7C317E-BB01-97AF-0033-0E0402505253}" dt="2022-11-20T19:05:17.747" v="568"/>
        <pc:sldMkLst>
          <pc:docMk/>
          <pc:sldMk cId="1456862935" sldId="260"/>
        </pc:sldMkLst>
      </pc:sldChg>
      <pc:sldChg chg="modSp">
        <pc:chgData name="Guest User" userId="S::urn:spo:anon#012670e8191cdc6c4fde18958941ace234247a3760a87bc303f2dbb043429751::" providerId="AD" clId="Web-{4A7C317E-BB01-97AF-0033-0E0402505253}" dt="2022-11-20T18:56:56.088" v="274" actId="20577"/>
        <pc:sldMkLst>
          <pc:docMk/>
          <pc:sldMk cId="3347513920" sldId="285"/>
        </pc:sldMkLst>
        <pc:spChg chg="mod">
          <ac:chgData name="Guest User" userId="S::urn:spo:anon#012670e8191cdc6c4fde18958941ace234247a3760a87bc303f2dbb043429751::" providerId="AD" clId="Web-{4A7C317E-BB01-97AF-0033-0E0402505253}" dt="2022-11-20T18:56:56.088" v="274" actId="20577"/>
          <ac:spMkLst>
            <pc:docMk/>
            <pc:sldMk cId="3347513920" sldId="285"/>
            <ac:spMk id="3" creationId="{D78011FD-CC97-2C2C-CC41-165B61B46D62}"/>
          </ac:spMkLst>
        </pc:spChg>
      </pc:sldChg>
      <pc:sldChg chg="modSp">
        <pc:chgData name="Guest User" userId="S::urn:spo:anon#012670e8191cdc6c4fde18958941ace234247a3760a87bc303f2dbb043429751::" providerId="AD" clId="Web-{4A7C317E-BB01-97AF-0033-0E0402505253}" dt="2022-11-20T18:58:00.466" v="388" actId="20577"/>
        <pc:sldMkLst>
          <pc:docMk/>
          <pc:sldMk cId="4210997408" sldId="286"/>
        </pc:sldMkLst>
        <pc:spChg chg="mod">
          <ac:chgData name="Guest User" userId="S::urn:spo:anon#012670e8191cdc6c4fde18958941ace234247a3760a87bc303f2dbb043429751::" providerId="AD" clId="Web-{4A7C317E-BB01-97AF-0033-0E0402505253}" dt="2022-11-20T18:58:00.466" v="388" actId="20577"/>
          <ac:spMkLst>
            <pc:docMk/>
            <pc:sldMk cId="4210997408" sldId="286"/>
            <ac:spMk id="3" creationId="{26810011-271A-CAF7-9053-4A779971D413}"/>
          </ac:spMkLst>
        </pc:spChg>
      </pc:sldChg>
      <pc:sldChg chg="modSp">
        <pc:chgData name="Guest User" userId="S::urn:spo:anon#012670e8191cdc6c4fde18958941ace234247a3760a87bc303f2dbb043429751::" providerId="AD" clId="Web-{4A7C317E-BB01-97AF-0033-0E0402505253}" dt="2022-11-20T19:03:08.789" v="566" actId="20577"/>
        <pc:sldMkLst>
          <pc:docMk/>
          <pc:sldMk cId="2486332696" sldId="287"/>
        </pc:sldMkLst>
        <pc:spChg chg="mod">
          <ac:chgData name="Guest User" userId="S::urn:spo:anon#012670e8191cdc6c4fde18958941ace234247a3760a87bc303f2dbb043429751::" providerId="AD" clId="Web-{4A7C317E-BB01-97AF-0033-0E0402505253}" dt="2022-11-20T19:03:08.789" v="566" actId="20577"/>
          <ac:spMkLst>
            <pc:docMk/>
            <pc:sldMk cId="2486332696" sldId="287"/>
            <ac:spMk id="3" creationId="{157612F7-A09E-0615-6F27-C32426A1050A}"/>
          </ac:spMkLst>
        </pc:spChg>
      </pc:sldChg>
    </pc:docChg>
  </pc:docChgLst>
  <pc:docChgLst>
    <pc:chgData name="Guest User" userId="S::urn:spo:anon#bf8dd1f0e5a5813eef52ad122d2475f7548b8a50cca984cd47f5b309b13a23cd::" providerId="AD" clId="Web-{812A664B-0330-4F1F-A3FF-2EFC110F5726}"/>
    <pc:docChg chg="modSld">
      <pc:chgData name="Guest User" userId="S::urn:spo:anon#bf8dd1f0e5a5813eef52ad122d2475f7548b8a50cca984cd47f5b309b13a23cd::" providerId="AD" clId="Web-{812A664B-0330-4F1F-A3FF-2EFC110F5726}" dt="2022-11-20T17:35:15.848" v="184" actId="20577"/>
      <pc:docMkLst>
        <pc:docMk/>
      </pc:docMkLst>
      <pc:sldChg chg="modSp">
        <pc:chgData name="Guest User" userId="S::urn:spo:anon#bf8dd1f0e5a5813eef52ad122d2475f7548b8a50cca984cd47f5b309b13a23cd::" providerId="AD" clId="Web-{812A664B-0330-4F1F-A3FF-2EFC110F5726}" dt="2022-11-20T17:35:15.848" v="184" actId="20577"/>
        <pc:sldMkLst>
          <pc:docMk/>
          <pc:sldMk cId="532842438" sldId="267"/>
        </pc:sldMkLst>
        <pc:spChg chg="mod">
          <ac:chgData name="Guest User" userId="S::urn:spo:anon#bf8dd1f0e5a5813eef52ad122d2475f7548b8a50cca984cd47f5b309b13a23cd::" providerId="AD" clId="Web-{812A664B-0330-4F1F-A3FF-2EFC110F5726}" dt="2022-11-20T17:35:15.848" v="184" actId="20577"/>
          <ac:spMkLst>
            <pc:docMk/>
            <pc:sldMk cId="532842438" sldId="267"/>
            <ac:spMk id="3" creationId="{89A8DEC6-2A9E-D510-B45B-5DB003A866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7928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717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075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250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880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173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12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932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40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85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182267-9E15-45DE-A8FF-F16BCD82A868}" type="datetimeFigureOut">
              <a:rPr lang="en-001" smtClean="0"/>
              <a:t>11/20/2022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DBFE-77A2-461A-906D-544AB72A32B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9630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8D182267-9E15-45DE-A8FF-F16BCD82A868}" type="datetimeFigureOut">
              <a:rPr lang="en-001" smtClean="0"/>
              <a:pPr/>
              <a:t>11/20/2022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4EEBDBFE-77A2-461A-906D-544AB72A32B9}" type="slidenum">
              <a:rPr lang="en-001" smtClean="0"/>
              <a:pPr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383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384D-4517-4E7A-8513-892B9084F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Requirements Elicitation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7D788-39F7-4EBF-9FD4-D3ABE2C51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963" y="4556939"/>
            <a:ext cx="6801612" cy="1239894"/>
          </a:xfrm>
        </p:spPr>
        <p:txBody>
          <a:bodyPr>
            <a:noAutofit/>
          </a:bodyPr>
          <a:lstStyle/>
          <a:p>
            <a:pPr algn="l"/>
            <a:r>
              <a:rPr lang="en-US" sz="1800" b="1">
                <a:latin typeface="Century Gothic" panose="020B0502020202020204" pitchFamily="34" charset="0"/>
              </a:rPr>
              <a:t>Syed Farhan Jafri</a:t>
            </a:r>
          </a:p>
          <a:p>
            <a:pPr algn="l"/>
            <a:r>
              <a:rPr lang="en-US" sz="1800" b="1">
                <a:latin typeface="Century Gothic" panose="020B0502020202020204" pitchFamily="34" charset="0"/>
              </a:rPr>
              <a:t>Shaaf Salman</a:t>
            </a:r>
          </a:p>
          <a:p>
            <a:pPr algn="l"/>
            <a:r>
              <a:rPr lang="en-US" sz="1800" b="1">
                <a:latin typeface="Century Gothic" panose="020B0502020202020204" pitchFamily="34" charset="0"/>
              </a:rPr>
              <a:t>Jawad Shahid</a:t>
            </a:r>
          </a:p>
          <a:p>
            <a:pPr algn="l"/>
            <a:r>
              <a:rPr lang="en-US" sz="1800" b="1">
                <a:latin typeface="Century Gothic" panose="020B0502020202020204" pitchFamily="34" charset="0"/>
              </a:rPr>
              <a:t>Zoya Arif</a:t>
            </a:r>
          </a:p>
          <a:p>
            <a:pPr algn="l"/>
            <a:r>
              <a:rPr lang="en-US" sz="1800" b="1">
                <a:latin typeface="Century Gothic" panose="020B0502020202020204" pitchFamily="34" charset="0"/>
              </a:rPr>
              <a:t>Romesa Qadeer</a:t>
            </a:r>
          </a:p>
        </p:txBody>
      </p:sp>
    </p:spTree>
    <p:extLst>
      <p:ext uri="{BB962C8B-B14F-4D97-AF65-F5344CB8AC3E}">
        <p14:creationId xmlns:p14="http://schemas.microsoft.com/office/powerpoint/2010/main" val="101352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5390-7611-F55C-4DD0-7052D67F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79D8-076F-44FB-D4E5-F00F0C1A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8969"/>
            <a:ext cx="7729728" cy="434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An independent elicitation technique in which you study existing systems to discover user and functional requirements. </a:t>
            </a:r>
          </a:p>
          <a:p>
            <a:r>
              <a:rPr lang="en-US">
                <a:latin typeface="Century Gothic"/>
              </a:rPr>
              <a:t>It’s best to interact with the existing systems directly, but, if necessary, you can use screen shots or user manuals </a:t>
            </a:r>
          </a:p>
          <a:p>
            <a:r>
              <a:rPr lang="en-US">
                <a:latin typeface="Century Gothic"/>
              </a:rPr>
              <a:t>If there is no existing system, you might be able to look at user interfaces of similar products. </a:t>
            </a:r>
            <a:endParaRPr lang="en-US"/>
          </a:p>
          <a:p>
            <a:r>
              <a:rPr lang="en-US">
                <a:latin typeface="Century Gothic"/>
              </a:rPr>
              <a:t>Do not assume that certain functionality is needed in the new system just because you found it in an existing one.</a:t>
            </a:r>
            <a:endParaRPr lang="en-US"/>
          </a:p>
          <a:p>
            <a:r>
              <a:rPr lang="en-US">
                <a:latin typeface="Century Gothic"/>
              </a:rPr>
              <a:t> Do not assume to implement the flow in same way in the future system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78C-FD2E-B816-787B-4054FF7F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4889-2369-52D5-8215-39C712B1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33269"/>
            <a:ext cx="7729728" cy="4168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Entails examining any existing documentation for potential software requirements. </a:t>
            </a:r>
            <a:endParaRPr lang="en-US"/>
          </a:p>
          <a:p>
            <a:r>
              <a:rPr lang="en-GB">
                <a:latin typeface="Century Gothic"/>
              </a:rPr>
              <a:t>The most useful documentation includes requirements specifications, business processes, lessons-learned collections, and user manuals for existing or similar applications. </a:t>
            </a:r>
            <a:endParaRPr lang="en-GB"/>
          </a:p>
          <a:p>
            <a:r>
              <a:rPr lang="en-GB">
                <a:latin typeface="Century Gothic"/>
              </a:rPr>
              <a:t>Corporate or industry standards are described that must be followed or regulations with which the product must comply. </a:t>
            </a:r>
            <a:endParaRPr lang="en-GB"/>
          </a:p>
          <a:p>
            <a:r>
              <a:rPr lang="en-GB">
                <a:latin typeface="Century Gothic"/>
              </a:rPr>
              <a:t>When replacing an existing system, past documentation can reveal functionality that might need to be retained, as well as obsolete functionality.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1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3165-8BDE-1215-8B6E-C1C96044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367"/>
            <a:ext cx="7729728" cy="1188720"/>
          </a:xfrm>
        </p:spPr>
        <p:txBody>
          <a:bodyPr/>
          <a:lstStyle/>
          <a:p>
            <a:r>
              <a:rPr lang="en-GB">
                <a:latin typeface="Century Gothic"/>
              </a:rPr>
              <a:t>Planning elicitation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2655-9A4A-87DE-F588-4BC60437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" y="1828419"/>
            <a:ext cx="10758678" cy="4787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An elicitation plan includes the techniques you’ll use, when you plan to use them, and for what purpose: </a:t>
            </a:r>
            <a:endParaRPr lang="en-US"/>
          </a:p>
          <a:p>
            <a:r>
              <a:rPr lang="en-GB" b="1">
                <a:latin typeface="Century Gothic"/>
              </a:rPr>
              <a:t>Elicitation objectives</a:t>
            </a:r>
            <a:r>
              <a:rPr lang="en-GB">
                <a:latin typeface="Century Gothic"/>
              </a:rPr>
              <a:t> - entire project and each planned elicitation activity</a:t>
            </a:r>
          </a:p>
          <a:p>
            <a:r>
              <a:rPr lang="en-GB" b="1">
                <a:latin typeface="Century Gothic"/>
              </a:rPr>
              <a:t>Elicitation strategy and planned techniques</a:t>
            </a:r>
            <a:r>
              <a:rPr lang="en-GB">
                <a:latin typeface="Century Gothic"/>
              </a:rPr>
              <a:t> – which techniques, stakeholders</a:t>
            </a:r>
          </a:p>
          <a:p>
            <a:r>
              <a:rPr lang="en-GB" b="1">
                <a:latin typeface="Century Gothic"/>
              </a:rPr>
              <a:t>Schedule and resource estimates</a:t>
            </a:r>
            <a:r>
              <a:rPr lang="en-GB">
                <a:latin typeface="Century Gothic"/>
              </a:rPr>
              <a:t> - customer and development participants, effort and time required, BA time and follow-up Analysis</a:t>
            </a:r>
          </a:p>
          <a:p>
            <a:r>
              <a:rPr lang="en-GB" b="1">
                <a:latin typeface="Century Gothic"/>
              </a:rPr>
              <a:t>Documents and systems needed for independent elicitation </a:t>
            </a:r>
            <a:r>
              <a:rPr lang="en-GB">
                <a:latin typeface="Century Gothic"/>
              </a:rPr>
              <a:t>- system interface, user interface, document analysis</a:t>
            </a:r>
          </a:p>
          <a:p>
            <a:r>
              <a:rPr lang="en-GB" b="1">
                <a:latin typeface="Century Gothic"/>
              </a:rPr>
              <a:t>Expected products of elicitation efforts</a:t>
            </a:r>
            <a:r>
              <a:rPr lang="en-GB">
                <a:latin typeface="Century Gothic"/>
              </a:rPr>
              <a:t> - use cases, SRS, questionnaire results, quality attributes/non-functional requirements</a:t>
            </a:r>
          </a:p>
          <a:p>
            <a:r>
              <a:rPr lang="en-GB" b="1">
                <a:latin typeface="Century Gothic"/>
              </a:rPr>
              <a:t>Elicitation risks</a:t>
            </a:r>
            <a:r>
              <a:rPr lang="en-GB">
                <a:latin typeface="Century Gothic"/>
              </a:rPr>
              <a:t> - factors that could impede the completion of elicitation activities (severity and mitigation)</a:t>
            </a:r>
          </a:p>
        </p:txBody>
      </p:sp>
    </p:spTree>
    <p:extLst>
      <p:ext uri="{BB962C8B-B14F-4D97-AF65-F5344CB8AC3E}">
        <p14:creationId xmlns:p14="http://schemas.microsoft.com/office/powerpoint/2010/main" val="77588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0D4-2F33-424E-6D5E-6315CE9B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Preparing for elicitation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11FD-CC97-2C2C-CC41-165B61B4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3744"/>
            <a:ext cx="8701278" cy="401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Facilitated elicitation sessions require preparation to make the best use of everyone’s time:</a:t>
            </a:r>
          </a:p>
          <a:p>
            <a:r>
              <a:rPr lang="en-GB" b="1">
                <a:latin typeface="Century Gothic"/>
              </a:rPr>
              <a:t>Plan session scope and agenda – </a:t>
            </a:r>
            <a:r>
              <a:rPr lang="en-GB">
                <a:latin typeface="Century Gothic"/>
              </a:rPr>
              <a:t>session goal/agenda is pre-determined </a:t>
            </a:r>
          </a:p>
          <a:p>
            <a:r>
              <a:rPr lang="en-GB" b="1">
                <a:latin typeface="Century Gothic"/>
              </a:rPr>
              <a:t>Prepare resources – </a:t>
            </a:r>
            <a:r>
              <a:rPr lang="en-GB">
                <a:latin typeface="Century Gothic"/>
              </a:rPr>
              <a:t>physical resources (rooms, projectors), participants, documents are checked and accounted for beforehand</a:t>
            </a:r>
            <a:endParaRPr lang="en-GB" b="1"/>
          </a:p>
          <a:p>
            <a:r>
              <a:rPr lang="en-GB" b="1">
                <a:latin typeface="Century Gothic"/>
              </a:rPr>
              <a:t>Learn about the stakeholders – </a:t>
            </a:r>
            <a:r>
              <a:rPr lang="en-GB">
                <a:latin typeface="Century Gothic"/>
              </a:rPr>
              <a:t>relevant stakeholders are identified</a:t>
            </a:r>
            <a:endParaRPr lang="en-GB" b="1"/>
          </a:p>
          <a:p>
            <a:r>
              <a:rPr lang="en-GB" b="1">
                <a:latin typeface="Century Gothic"/>
              </a:rPr>
              <a:t>Prepare questions – </a:t>
            </a:r>
            <a:r>
              <a:rPr lang="en-GB">
                <a:latin typeface="Century Gothic"/>
              </a:rPr>
              <a:t>questions are practiced the session</a:t>
            </a:r>
            <a:endParaRPr lang="en-GB" b="1"/>
          </a:p>
          <a:p>
            <a:r>
              <a:rPr lang="en-GB" b="1">
                <a:latin typeface="Century Gothic"/>
              </a:rPr>
              <a:t>Prepare straw man models - </a:t>
            </a:r>
            <a:r>
              <a:rPr lang="en-GB">
                <a:latin typeface="Century Gothic"/>
              </a:rPr>
              <a:t>Analysis models can be used during elicitation sessions to help users provide better requirements</a:t>
            </a:r>
            <a:endParaRPr lang="en-GB" b="1"/>
          </a:p>
          <a:p>
            <a:endParaRPr lang="en-GB" b="1"/>
          </a:p>
          <a:p>
            <a:endParaRPr lang="en-GB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751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BD62-7E00-3A12-AF3C-4AB0714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Performing elicitation activities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0011-271A-CAF7-9053-4A779971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When facilitating an elicitation activity, the following tips might be useful:</a:t>
            </a:r>
          </a:p>
          <a:p>
            <a:r>
              <a:rPr lang="en-GB" b="1">
                <a:latin typeface="Century Gothic"/>
              </a:rPr>
              <a:t>Educate stakeholders - </a:t>
            </a:r>
            <a:r>
              <a:rPr lang="en-GB">
                <a:latin typeface="Century Gothic"/>
              </a:rPr>
              <a:t>teach your stakeholders about your elicitation approach and why you chose it.</a:t>
            </a:r>
          </a:p>
          <a:p>
            <a:r>
              <a:rPr lang="en-GB" b="1">
                <a:latin typeface="Century Gothic"/>
              </a:rPr>
              <a:t>Take good notes – </a:t>
            </a:r>
            <a:r>
              <a:rPr lang="en-GB">
                <a:latin typeface="Century Gothic"/>
              </a:rPr>
              <a:t>notes should be jotted down describing any detail of the session</a:t>
            </a:r>
            <a:endParaRPr lang="en-GB"/>
          </a:p>
          <a:p>
            <a:r>
              <a:rPr lang="en-GB" b="1">
                <a:latin typeface="Century Gothic"/>
              </a:rPr>
              <a:t>Exploit the physical space – </a:t>
            </a:r>
            <a:r>
              <a:rPr lang="en-GB">
                <a:latin typeface="Century Gothic"/>
              </a:rPr>
              <a:t>use the space available to the maximum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21099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2C9B-27A1-9302-E539-AB51A0B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Following up after elicitation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2F7-A09E-0615-6F27-C32426A1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The activities to follow up after a single requirements elicitation session:</a:t>
            </a:r>
          </a:p>
          <a:p>
            <a:r>
              <a:rPr lang="en-GB" b="1">
                <a:latin typeface="Century Gothic"/>
              </a:rPr>
              <a:t>Organizing and sharing notes – </a:t>
            </a:r>
            <a:r>
              <a:rPr lang="en-GB">
                <a:latin typeface="Century Gothic"/>
              </a:rPr>
              <a:t>the notes/documents written are to be collected, reviewed and shared with others</a:t>
            </a:r>
          </a:p>
          <a:p>
            <a:r>
              <a:rPr lang="en-GB" b="1">
                <a:latin typeface="Century Gothic"/>
              </a:rPr>
              <a:t>Documenting open issues – </a:t>
            </a:r>
            <a:r>
              <a:rPr lang="en-GB">
                <a:latin typeface="Century Gothic"/>
              </a:rPr>
              <a:t>any ambiguities/unexplored items should be documented to keep track of progress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48633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1AAB-A417-CA90-0939-E99FAB4D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Classifying customer input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6C68-65A6-FDC0-51A6-F9EBC78C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>
                <a:latin typeface="Century Gothic"/>
              </a:rPr>
              <a:t>Business Requirements</a:t>
            </a:r>
            <a:r>
              <a:rPr lang="en-GB">
                <a:latin typeface="Century Gothic"/>
              </a:rPr>
              <a:t> – financial, marketplace, or business benefits</a:t>
            </a:r>
          </a:p>
          <a:p>
            <a:r>
              <a:rPr lang="en-GB" b="1">
                <a:latin typeface="Century Gothic"/>
              </a:rPr>
              <a:t>User Requirements</a:t>
            </a:r>
            <a:r>
              <a:rPr lang="en-GB">
                <a:latin typeface="Century Gothic"/>
              </a:rPr>
              <a:t> – user goals &amp; business tasks</a:t>
            </a:r>
          </a:p>
          <a:p>
            <a:r>
              <a:rPr lang="en-GB" b="1">
                <a:latin typeface="Century Gothic"/>
              </a:rPr>
              <a:t>Business Rules</a:t>
            </a:r>
            <a:r>
              <a:rPr lang="en-GB">
                <a:latin typeface="Century Gothic"/>
              </a:rPr>
              <a:t> – policies, conditions, user access rights</a:t>
            </a:r>
          </a:p>
          <a:p>
            <a:r>
              <a:rPr lang="en-GB" b="1">
                <a:latin typeface="Century Gothic"/>
              </a:rPr>
              <a:t>Functional Requirements</a:t>
            </a:r>
            <a:r>
              <a:rPr lang="en-GB">
                <a:latin typeface="Century Gothic"/>
              </a:rPr>
              <a:t> – observable behaviour of the system</a:t>
            </a:r>
          </a:p>
          <a:p>
            <a:r>
              <a:rPr lang="en-GB" b="1">
                <a:latin typeface="Century Gothic"/>
              </a:rPr>
              <a:t>Quality Attributes</a:t>
            </a:r>
            <a:r>
              <a:rPr lang="en-GB">
                <a:latin typeface="Century Gothic"/>
              </a:rPr>
              <a:t> – speed, ease of use, reliability, robustness, etc.</a:t>
            </a:r>
            <a:endParaRPr lang="en-GB"/>
          </a:p>
          <a:p>
            <a:r>
              <a:rPr lang="en-GB" b="1">
                <a:latin typeface="Century Gothic"/>
              </a:rPr>
              <a:t>External Interface Requirements</a:t>
            </a:r>
            <a:r>
              <a:rPr lang="en-GB">
                <a:latin typeface="Century Gothic"/>
              </a:rPr>
              <a:t> – signals, messages, files, UI standards</a:t>
            </a:r>
          </a:p>
          <a:p>
            <a:r>
              <a:rPr lang="en-GB" b="1">
                <a:latin typeface="Century Gothic"/>
              </a:rPr>
              <a:t>Constraints</a:t>
            </a:r>
            <a:r>
              <a:rPr lang="en-GB">
                <a:latin typeface="Century Gothic"/>
              </a:rPr>
              <a:t> – size, platform, language (developer constraints)</a:t>
            </a:r>
          </a:p>
          <a:p>
            <a:r>
              <a:rPr lang="en-GB" b="1">
                <a:latin typeface="Century Gothic"/>
              </a:rPr>
              <a:t>Data Requirements </a:t>
            </a:r>
            <a:r>
              <a:rPr lang="en-GB">
                <a:latin typeface="Century Gothic"/>
              </a:rPr>
              <a:t>– format, data type, allowed values, defaults</a:t>
            </a:r>
          </a:p>
          <a:p>
            <a:r>
              <a:rPr lang="en-GB" b="1">
                <a:latin typeface="Century Gothic"/>
              </a:rPr>
              <a:t>Solution Ideas</a:t>
            </a:r>
            <a:r>
              <a:rPr lang="en-GB">
                <a:latin typeface="Century Gothic"/>
              </a:rPr>
              <a:t> – specific way to perform actions, example: passwords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4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F10A-CF4A-A7FF-C940-403BF1BF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How do you know when you're done?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050A-EAF3-39EF-DA84-98F82CEC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Century Gothic"/>
              </a:rPr>
              <a:t>The users can't think of any more use cases or user stories.</a:t>
            </a:r>
          </a:p>
          <a:p>
            <a:r>
              <a:rPr lang="en-US">
                <a:latin typeface="Century Gothic"/>
              </a:rPr>
              <a:t>Users propose new scenarios, but they don't lead to any new functional requirements.</a:t>
            </a:r>
          </a:p>
          <a:p>
            <a:r>
              <a:rPr lang="en-US">
                <a:latin typeface="Century Gothic"/>
              </a:rPr>
              <a:t>Users repeat issues they already covered in previous discussions.</a:t>
            </a:r>
          </a:p>
          <a:p>
            <a:r>
              <a:rPr lang="en-US">
                <a:latin typeface="Century Gothic"/>
              </a:rPr>
              <a:t>Suggested new features or requirements are out of scope.</a:t>
            </a:r>
          </a:p>
          <a:p>
            <a:r>
              <a:rPr lang="en-US">
                <a:latin typeface="Century Gothic"/>
              </a:rPr>
              <a:t>Proposed new requirements are low priority.</a:t>
            </a:r>
          </a:p>
          <a:p>
            <a:r>
              <a:rPr lang="en-US">
                <a:latin typeface="Century Gothic"/>
              </a:rPr>
              <a:t>The users are proposing capabilities that are not included in the current project but rather the future version.</a:t>
            </a:r>
          </a:p>
          <a:p>
            <a:r>
              <a:rPr lang="en-US">
                <a:latin typeface="Century Gothic"/>
              </a:rPr>
              <a:t>Developers and testers raise little to no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BF3-2419-D310-506A-9E7E60B6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entury Gothic"/>
              </a:rPr>
              <a:t>Some cautions about elicitation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B3B9-2448-1323-CB67-E2EAB859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Skill in conducting elicitation discussions comes with experiences, however the following cautions can decrease the learning curve:</a:t>
            </a:r>
          </a:p>
          <a:p>
            <a:pPr marL="571500" lvl="1" indent="-342900">
              <a:buAutoNum type="arabicPeriod"/>
            </a:pPr>
            <a:r>
              <a:rPr lang="en-US">
                <a:latin typeface="Century Gothic"/>
              </a:rPr>
              <a:t>Balance stakeholder representation</a:t>
            </a:r>
            <a:endParaRPr lang="en-US"/>
          </a:p>
          <a:p>
            <a:pPr marL="571500" lvl="1" indent="-342900">
              <a:buAutoNum type="arabicPeriod"/>
            </a:pPr>
            <a:r>
              <a:rPr lang="en-US">
                <a:latin typeface="Century Gothic"/>
              </a:rPr>
              <a:t>Define scope appropriately</a:t>
            </a:r>
            <a:endParaRPr lang="en-US"/>
          </a:p>
          <a:p>
            <a:pPr marL="571500" lvl="1" indent="-342900">
              <a:buAutoNum type="arabicPeriod"/>
            </a:pPr>
            <a:r>
              <a:rPr lang="en-US">
                <a:latin typeface="Century Gothic"/>
              </a:rPr>
              <a:t>Avoid the requirements-versus-design argument</a:t>
            </a:r>
            <a:endParaRPr lang="en-US"/>
          </a:p>
          <a:p>
            <a:pPr marL="571500" lvl="1" indent="-342900">
              <a:buAutoNum type="arabicPeriod"/>
            </a:pPr>
            <a:r>
              <a:rPr lang="en-US">
                <a:latin typeface="Century Gothic"/>
              </a:rPr>
              <a:t>Research within reason</a:t>
            </a:r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1D2C-1126-5185-837E-C2C43623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Assumed and implied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53E8-2BDF-063F-B6C1-435F3372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Century Gothic"/>
              </a:rPr>
              <a:t>You cannot document 100 percent of the requirements for the system.</a:t>
            </a:r>
          </a:p>
          <a:p>
            <a:r>
              <a:rPr lang="en-US">
                <a:latin typeface="Century Gothic"/>
              </a:rPr>
              <a:t>Missing requirements might deliver a different solution due to two reasons:</a:t>
            </a:r>
          </a:p>
          <a:p>
            <a:pPr lvl="2">
              <a:buAutoNum type="arabicPeriod"/>
            </a:pPr>
            <a:r>
              <a:rPr lang="en-US">
                <a:latin typeface="Century Gothic"/>
              </a:rPr>
              <a:t>Assumed requirements: "Obvious" requirements people expect without them being explicitly expressed. </a:t>
            </a:r>
          </a:p>
          <a:p>
            <a:pPr lvl="2">
              <a:buAutoNum type="arabicPeriod"/>
            </a:pPr>
            <a:r>
              <a:rPr lang="en-US">
                <a:latin typeface="Century Gothic"/>
              </a:rPr>
              <a:t>Implied Requirements: Requirements that are necessary due to another requirement but aren't explicitly stated.</a:t>
            </a:r>
          </a:p>
          <a:p>
            <a:r>
              <a:rPr lang="en-US" sz="1700">
                <a:latin typeface="Century Gothic"/>
              </a:rPr>
              <a:t>To reduce these risks and problems, ask questions like "What are we assuming?"</a:t>
            </a:r>
          </a:p>
          <a:p>
            <a:r>
              <a:rPr lang="en-US" sz="1700">
                <a:latin typeface="Century Gothic"/>
              </a:rPr>
              <a:t>To identify implied requirements, study the results of elicitation sessions and look for incomplete or vague requirements.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411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B577-4608-4968-8214-CBFB4B3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elicitation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052C-9ADA-44EA-9418-81BDB021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565" y="3153597"/>
            <a:ext cx="11603421" cy="3101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Century Gothic"/>
              </a:rPr>
              <a:t>Practice of researching and discovering requirements of a system</a:t>
            </a:r>
          </a:p>
          <a:p>
            <a:r>
              <a:rPr lang="en-US" sz="2400">
                <a:latin typeface="Century Gothic"/>
              </a:rPr>
              <a:t>Help customers understand needs and problems</a:t>
            </a:r>
          </a:p>
          <a:p>
            <a:r>
              <a:rPr lang="en-US" sz="2400">
                <a:latin typeface="Century Gothic"/>
              </a:rPr>
              <a:t>Discussions with stakeholders</a:t>
            </a:r>
          </a:p>
          <a:p>
            <a:r>
              <a:rPr lang="en-US" sz="2400">
                <a:latin typeface="Century Gothic"/>
              </a:rPr>
              <a:t>Agreement on requirements of project</a:t>
            </a:r>
          </a:p>
          <a:p>
            <a:r>
              <a:rPr lang="en-US" sz="2400">
                <a:latin typeface="Century Gothic"/>
              </a:rPr>
              <a:t>Is the most challenging and crucial part of software development.</a:t>
            </a:r>
            <a:endParaRPr lang="en-001" sz="24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1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E46-23C1-90FF-54FD-ED127E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Finding Missing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B04C-90F0-CC80-F565-22151A6A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latin typeface="Century Gothic"/>
              </a:rPr>
              <a:t>Decompose high level requirements into detail.</a:t>
            </a:r>
          </a:p>
          <a:p>
            <a:r>
              <a:rPr lang="en-US">
                <a:latin typeface="Century Gothic"/>
              </a:rPr>
              <a:t>Ensure all user classes have provided input.</a:t>
            </a:r>
          </a:p>
          <a:p>
            <a:r>
              <a:rPr lang="en-US">
                <a:latin typeface="Century Gothic"/>
              </a:rPr>
              <a:t>Trace requirements to make sure all necessary functionality was derived.</a:t>
            </a:r>
          </a:p>
          <a:p>
            <a:r>
              <a:rPr lang="en-US">
                <a:latin typeface="Century Gothic"/>
              </a:rPr>
              <a:t>Check boundary values for missing requirements.</a:t>
            </a:r>
          </a:p>
          <a:p>
            <a:r>
              <a:rPr lang="en-US">
                <a:latin typeface="Century Gothic"/>
              </a:rPr>
              <a:t>Represent requirements information in more than one way.</a:t>
            </a:r>
          </a:p>
          <a:p>
            <a:r>
              <a:rPr lang="en-US">
                <a:latin typeface="Century Gothic"/>
              </a:rPr>
              <a:t>Sets of requirements with complex Boolean logic often are incomplete.</a:t>
            </a:r>
          </a:p>
          <a:p>
            <a:r>
              <a:rPr lang="en-US">
                <a:latin typeface="Century Gothic"/>
              </a:rPr>
              <a:t>Create a checklist of common functional areas to consider for your projects.</a:t>
            </a:r>
          </a:p>
          <a:p>
            <a:r>
              <a:rPr lang="en-US">
                <a:latin typeface="Century Gothic"/>
              </a:rPr>
              <a:t>Data models can be used to reveal missing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65077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996-B8D2-453D-A84C-E7B318F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 Techniques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EF6E-6633-481E-AFD2-A0668791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4339"/>
            <a:ext cx="4524412" cy="26970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Century Gothic"/>
              </a:rPr>
              <a:t>Interviews</a:t>
            </a:r>
            <a:endParaRPr lang="en-US"/>
          </a:p>
          <a:p>
            <a:r>
              <a:rPr lang="en-US" sz="2000">
                <a:latin typeface="Century Gothic"/>
              </a:rPr>
              <a:t>Workshops</a:t>
            </a:r>
            <a:endParaRPr lang="en-US"/>
          </a:p>
          <a:p>
            <a:r>
              <a:rPr lang="en-US" sz="2000">
                <a:latin typeface="Century Gothic"/>
              </a:rPr>
              <a:t>Focus groups </a:t>
            </a:r>
            <a:endParaRPr lang="en-US"/>
          </a:p>
          <a:p>
            <a:r>
              <a:rPr lang="en-US" sz="2000">
                <a:latin typeface="Century Gothic"/>
              </a:rPr>
              <a:t>Observations </a:t>
            </a:r>
            <a:endParaRPr lang="en-US"/>
          </a:p>
          <a:p>
            <a:r>
              <a:rPr lang="en-US" sz="2000">
                <a:latin typeface="Century Gothic"/>
              </a:rPr>
              <a:t>Questionnaires</a:t>
            </a:r>
            <a:endParaRPr lang="en-US"/>
          </a:p>
          <a:p>
            <a:r>
              <a:rPr lang="en-US" sz="2000">
                <a:latin typeface="Century Gothic"/>
              </a:rPr>
              <a:t>System Interface Analysis </a:t>
            </a:r>
            <a:endParaRPr lang="en-US"/>
          </a:p>
          <a:p>
            <a:r>
              <a:rPr lang="en-US" sz="2000">
                <a:latin typeface="Century Gothic"/>
              </a:rPr>
              <a:t>User Interface Analysis</a:t>
            </a:r>
            <a:endParaRPr lang="en-US"/>
          </a:p>
          <a:p>
            <a:r>
              <a:rPr lang="en-US" sz="2000">
                <a:latin typeface="Century Gothic"/>
              </a:rPr>
              <a:t>Document Analysis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A458-40D0-4EF2-97A1-70CA6539D197}"/>
              </a:ext>
            </a:extLst>
          </p:cNvPr>
          <p:cNvSpPr txBox="1">
            <a:spLocks/>
          </p:cNvSpPr>
          <p:nvPr/>
        </p:nvSpPr>
        <p:spPr>
          <a:xfrm>
            <a:off x="6977433" y="2514339"/>
            <a:ext cx="3365331" cy="2697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A817-3275-4482-8919-A8020ED2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Interviews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5D5F-3CEA-4EB1-87E4-26A914E0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35" y="2439267"/>
            <a:ext cx="8856279" cy="4215857"/>
          </a:xfrm>
        </p:spPr>
        <p:txBody>
          <a:bodyPr>
            <a:noAutofit/>
          </a:bodyPr>
          <a:lstStyle/>
          <a:p>
            <a:r>
              <a:rPr lang="en-US" sz="2000"/>
              <a:t>Systematic approach for eliciting information from a person in an informal or formal setting by asking questions and documenting the responses.</a:t>
            </a:r>
          </a:p>
          <a:p>
            <a:endParaRPr lang="en-US" sz="2000"/>
          </a:p>
          <a:p>
            <a:r>
              <a:rPr lang="en-US" sz="2000"/>
              <a:t>Two types of questionnaires: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Closed</a:t>
            </a:r>
            <a:r>
              <a:rPr lang="en-US" sz="2000" b="1"/>
              <a:t>:</a:t>
            </a:r>
            <a:br>
              <a:rPr lang="en-US" sz="2000"/>
            </a:br>
            <a:r>
              <a:rPr lang="en-US" sz="2000"/>
              <a:t>Pre-defined agenda and the questions asked are predetermined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Open:</a:t>
            </a:r>
            <a:br>
              <a:rPr lang="en-US" sz="2000"/>
            </a:br>
            <a:r>
              <a:rPr lang="en-US" sz="2000"/>
              <a:t>No pre-defined agenda and the questions asked are determined after the response to a precursor question</a:t>
            </a:r>
          </a:p>
        </p:txBody>
      </p:sp>
    </p:spTree>
    <p:extLst>
      <p:ext uri="{BB962C8B-B14F-4D97-AF65-F5344CB8AC3E}">
        <p14:creationId xmlns:p14="http://schemas.microsoft.com/office/powerpoint/2010/main" val="345213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B051-419B-0702-B084-9C2A5689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Workshop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EBDF-1C76-E6D2-BFF5-5DA80682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4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Highly structured meeting that has specific roles of facilitator, participant, scribe, and observer.</a:t>
            </a:r>
          </a:p>
          <a:p>
            <a:r>
              <a:rPr lang="en-GB">
                <a:latin typeface="Century Gothic"/>
              </a:rPr>
              <a:t>Defined rules of behaviour including when to speak</a:t>
            </a:r>
          </a:p>
          <a:p>
            <a:r>
              <a:rPr lang="en-GB">
                <a:latin typeface="Century Gothic"/>
              </a:rPr>
              <a:t>Typically use a U-shaped tables</a:t>
            </a:r>
          </a:p>
          <a:p>
            <a:r>
              <a:rPr lang="en-GB">
                <a:latin typeface="Century Gothic"/>
              </a:rPr>
              <a:t>Customary practice to distribute a well-defined agenda and an information package which everyone is expected to read beforehand</a:t>
            </a:r>
          </a:p>
          <a:p>
            <a:r>
              <a:rPr lang="en-GB">
                <a:latin typeface="Century Gothic"/>
              </a:rPr>
              <a:t>Official meeting minutes are written and distributed after a workshop including a list of action items assigned during the session</a:t>
            </a:r>
          </a:p>
        </p:txBody>
      </p:sp>
    </p:spTree>
    <p:extLst>
      <p:ext uri="{BB962C8B-B14F-4D97-AF65-F5344CB8AC3E}">
        <p14:creationId xmlns:p14="http://schemas.microsoft.com/office/powerpoint/2010/main" val="29263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891A-F561-2627-9B3F-414A773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Focus groups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6060-5A10-B081-82EE-A903B1A5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9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Qualified group of users who serve for an elicitation activity to generate ideas on a product’s functional and quality requirements.</a:t>
            </a:r>
          </a:p>
          <a:p>
            <a:r>
              <a:rPr lang="en-US">
                <a:latin typeface="Century Gothic"/>
              </a:rPr>
              <a:t>Interactive, allowing all users a chance to voice their thoughts.</a:t>
            </a:r>
          </a:p>
          <a:p>
            <a:r>
              <a:rPr lang="en-US">
                <a:latin typeface="Century Gothic"/>
              </a:rPr>
              <a:t>Useful for exploring users’ attitudes, impressions, preferences, and needs</a:t>
            </a:r>
          </a:p>
          <a:p>
            <a:r>
              <a:rPr lang="en-US">
                <a:latin typeface="Century Gothic"/>
              </a:rPr>
              <a:t>Valuable if you are developing commercial products and don’t have access to end users within your company.</a:t>
            </a:r>
          </a:p>
        </p:txBody>
      </p:sp>
    </p:spTree>
    <p:extLst>
      <p:ext uri="{BB962C8B-B14F-4D97-AF65-F5344CB8AC3E}">
        <p14:creationId xmlns:p14="http://schemas.microsoft.com/office/powerpoint/2010/main" val="240697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CDF-6B33-B476-AF92-B0E00FBB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entury Gothic"/>
              </a:rPr>
              <a:t>Observations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C0E0-FEB9-7FFC-687E-BBB3F7A4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You sit and watch end users do their daily work</a:t>
            </a:r>
            <a:endParaRPr lang="en-US">
              <a:latin typeface="Century Gothic"/>
            </a:endParaRPr>
          </a:p>
          <a:p>
            <a:r>
              <a:rPr lang="en-GB">
                <a:latin typeface="Century Gothic"/>
              </a:rPr>
              <a:t>The actual practice is observed </a:t>
            </a:r>
            <a:endParaRPr lang="en-US">
              <a:latin typeface="Century Gothic"/>
            </a:endParaRPr>
          </a:p>
          <a:p>
            <a:r>
              <a:rPr lang="en-GB">
                <a:latin typeface="Century Gothic"/>
              </a:rPr>
              <a:t>Notes are taken and questions are asked after an observation session to discover why the end users were doing what they were doing at the time.</a:t>
            </a:r>
          </a:p>
          <a:p>
            <a:r>
              <a:rPr lang="en-GB">
                <a:latin typeface="Century Gothic"/>
              </a:rPr>
              <a:t>Information validation, new topics and problems are easily identified </a:t>
            </a:r>
          </a:p>
        </p:txBody>
      </p:sp>
    </p:spTree>
    <p:extLst>
      <p:ext uri="{BB962C8B-B14F-4D97-AF65-F5344CB8AC3E}">
        <p14:creationId xmlns:p14="http://schemas.microsoft.com/office/powerpoint/2010/main" val="357823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4479-0F9D-D36E-20C7-2B41A852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Questionnaires/surveys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E896-F8F8-0A30-061E-452686C0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Used when there is a large group of stakeholders, or they are in different areas/locations</a:t>
            </a:r>
          </a:p>
          <a:p>
            <a:r>
              <a:rPr lang="en-US">
                <a:latin typeface="Century Gothic"/>
              </a:rPr>
              <a:t>Questions include open ended and closed ones</a:t>
            </a:r>
          </a:p>
          <a:p>
            <a:r>
              <a:rPr lang="en-US">
                <a:latin typeface="Century Gothic"/>
              </a:rPr>
              <a:t>Used early to define scope</a:t>
            </a:r>
            <a:br>
              <a:rPr lang="en-US">
                <a:latin typeface="Century Gothic"/>
              </a:rPr>
            </a:b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</a:rPr>
              <a:t>Question examples:</a:t>
            </a:r>
          </a:p>
          <a:p>
            <a:pPr marL="342900" indent="-342900">
              <a:buAutoNum type="arabicPeriod"/>
            </a:pPr>
            <a:r>
              <a:rPr lang="en-US">
                <a:latin typeface="Century Gothic"/>
              </a:rPr>
              <a:t>What type of items are part of your inventory/store? </a:t>
            </a:r>
          </a:p>
          <a:p>
            <a:pPr marL="342900" indent="-342900">
              <a:buAutoNum type="arabicPeriod"/>
            </a:pPr>
            <a:r>
              <a:rPr lang="en-US">
                <a:latin typeface="Century Gothic"/>
              </a:rPr>
              <a:t>What happens with items that are no more useable?</a:t>
            </a:r>
            <a:endParaRPr lang="en-US"/>
          </a:p>
          <a:p>
            <a:endParaRPr lang="en-US">
              <a:latin typeface="Century Gothic"/>
            </a:endParaRPr>
          </a:p>
          <a:p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428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6C85-01FE-4A83-5B76-39FAA9F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Interface 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B399-EFEC-98BE-59DF-D81A59BB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entury Gothic"/>
              </a:rPr>
              <a:t>Reveals functional requirements regarding the exchange of data and services between systems</a:t>
            </a:r>
          </a:p>
          <a:p>
            <a:r>
              <a:rPr lang="en-GB">
                <a:latin typeface="Century Gothic"/>
              </a:rPr>
              <a:t>Context diagrams and ecosystem maps are an obvious choice to begin finding interfaces for further study.</a:t>
            </a:r>
          </a:p>
          <a:p>
            <a:r>
              <a:rPr lang="en-GB">
                <a:latin typeface="Century Gothic"/>
              </a:rPr>
              <a:t>Functionality of another system is learned that might lead to requirements for the created system to help with validation</a:t>
            </a:r>
          </a:p>
        </p:txBody>
      </p:sp>
    </p:spTree>
    <p:extLst>
      <p:ext uri="{BB962C8B-B14F-4D97-AF65-F5344CB8AC3E}">
        <p14:creationId xmlns:p14="http://schemas.microsoft.com/office/powerpoint/2010/main" val="18502134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EE3A36AF5D44A93DC3C603F189C39" ma:contentTypeVersion="11" ma:contentTypeDescription="Create a new document." ma:contentTypeScope="" ma:versionID="f32c80c0a8e522c0af17f3c223a721d0">
  <xsd:schema xmlns:xsd="http://www.w3.org/2001/XMLSchema" xmlns:xs="http://www.w3.org/2001/XMLSchema" xmlns:p="http://schemas.microsoft.com/office/2006/metadata/properties" xmlns:ns3="767f41ac-bf1d-4811-ab41-92d58e0c338c" targetNamespace="http://schemas.microsoft.com/office/2006/metadata/properties" ma:root="true" ma:fieldsID="ac8852f6cbb1a86f4d0fbec0304aa3c8" ns3:_="">
    <xsd:import namespace="767f41ac-bf1d-4811-ab41-92d58e0c33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f41ac-bf1d-4811-ab41-92d58e0c3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1BA267-0EFB-4F75-BC9B-0966DCF9337C}">
  <ds:schemaRefs>
    <ds:schemaRef ds:uri="767f41ac-bf1d-4811-ab41-92d58e0c33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28986B-7183-4AB0-8017-23BFA91F51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A66E5-541B-4670-9761-C2EEEA635BFA}">
  <ds:schemaRefs>
    <ds:schemaRef ds:uri="767f41ac-bf1d-4811-ab41-92d58e0c33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Requirements Elicitation</vt:lpstr>
      <vt:lpstr>Requirements elicitation</vt:lpstr>
      <vt:lpstr>Elicitation Techniques</vt:lpstr>
      <vt:lpstr>Interviews</vt:lpstr>
      <vt:lpstr>Workshop</vt:lpstr>
      <vt:lpstr>Focus groups</vt:lpstr>
      <vt:lpstr>Observations</vt:lpstr>
      <vt:lpstr>Questionnaires/surveys</vt:lpstr>
      <vt:lpstr>System Interface Analysis </vt:lpstr>
      <vt:lpstr>User Interface Analysis</vt:lpstr>
      <vt:lpstr>Document Analysis</vt:lpstr>
      <vt:lpstr>Planning elicitation</vt:lpstr>
      <vt:lpstr>Preparing for elicitation</vt:lpstr>
      <vt:lpstr>Performing elicitation activities</vt:lpstr>
      <vt:lpstr>Following up after elicitation</vt:lpstr>
      <vt:lpstr>Classifying customer input</vt:lpstr>
      <vt:lpstr>How do you know when you're done?</vt:lpstr>
      <vt:lpstr>Some cautions about elicitation</vt:lpstr>
      <vt:lpstr>Assumed and implied requirements</vt:lpstr>
      <vt:lpstr>Finding Missing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Elicitation</dc:title>
  <dc:creator>Farhan Jafri</dc:creator>
  <cp:revision>1</cp:revision>
  <dcterms:created xsi:type="dcterms:W3CDTF">2022-11-19T06:50:40Z</dcterms:created>
  <dcterms:modified xsi:type="dcterms:W3CDTF">2022-11-20T19:07:25Z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0x01010033AEE3A36AF5D44A93DC3C603F189C39</vt:lpwstr>
  </property>
</Properties>
</file>