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e6f1ba2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e6f1ba2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e6f1ba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e6f1ba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e6f1ba2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4e6f1ba2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4e6f1ba2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4e6f1ba2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4e6f1ba2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4e6f1ba2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e6f1ba2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e6f1ba2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e6f1ba2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e6f1ba2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orbes.com/sites/jiawertz/2018/09/12/dont-spend-5-times-more-attracting-new-customers-nurture-the-existing-ones/?sh=390ebcb85a8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RETENTION-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customer retention?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retention means satisfying existing customers so they continue buying from your brand instead of competitors. It takes eight purchases for a customer to be considered a “regular” at a company, but customer retention is about much more than repeat orders.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</a:t>
            </a:r>
            <a:r>
              <a:rPr lang="en"/>
              <a:t>important?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Optimizing the customer experience and listening to their needs leads to lifetime brand loyalty, plus major financial benefits. On average, attracting a new customer costs five times as much as keeping an existing one, plus up to 30 times the marketing cost. However, increasing customer retention rates by just </a:t>
            </a:r>
            <a:r>
              <a:rPr lang="en">
                <a:solidFill>
                  <a:srgbClr val="BF212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5% can boost your profits by 25% to 95%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00400" y="1318650"/>
            <a:ext cx="39177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700"/>
              </a:spcAft>
              <a:buNone/>
            </a:pPr>
            <a:r>
              <a:rPr b="1" i="1" lang="en">
                <a:solidFill>
                  <a:srgbClr val="353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visualising how much replacement policy matters to customers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0" y="1318650"/>
            <a:ext cx="37147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272750" y="1318650"/>
            <a:ext cx="41454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700"/>
              </a:spcAft>
              <a:buNone/>
            </a:pPr>
            <a:r>
              <a:rPr b="1" i="1" lang="en">
                <a:solidFill>
                  <a:srgbClr val="353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visualising which gender has privacy as their priority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35433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482300" y="1318650"/>
            <a:ext cx="39357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700"/>
              </a:spcAft>
              <a:buNone/>
            </a:pPr>
            <a:r>
              <a:rPr b="1" i="1" lang="en">
                <a:solidFill>
                  <a:srgbClr val="353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visualising does purchasing from a prefered e-tailer enhances the social status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37528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377525" y="1318650"/>
            <a:ext cx="4040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700"/>
              </a:spcAft>
              <a:buNone/>
            </a:pPr>
            <a:r>
              <a:rPr b="1" i="1" lang="en">
                <a:solidFill>
                  <a:srgbClr val="353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visualising which age group has privacy as one of their priority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36480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39450" y="1318650"/>
            <a:ext cx="39180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700"/>
              </a:spcAft>
              <a:buNone/>
            </a:pPr>
            <a:r>
              <a:rPr b="1" i="1" lang="en">
                <a:solidFill>
                  <a:srgbClr val="353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visualising how strongly people agree that having all the relevant information clear and providing wide variety of products and category is vital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50"/>
            <a:ext cx="38100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