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5"/>
      <p:bold r:id="rId16"/>
      <p:italic r:id="rId17"/>
      <p:boldItalic r:id="rId18"/>
    </p:embeddedFont>
    <p:embeddedFont>
      <p:font typeface="IBM Plex Sans Medium" panose="020B060305020300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YDiA/kGKcFbiDpUo2uVNtDU64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ece0d1ef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eece0d1ef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08675" y="85760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Artificial Intelligence Internship Program 2024</a:t>
            </a:r>
            <a:br>
              <a:rPr lang="en" sz="18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r>
              <a:rPr lang="en" sz="18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Final Project Presentation</a:t>
            </a:r>
            <a:endParaRPr sz="1800" b="0" i="0" u="none" strike="noStrike" cap="none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636974" y="50150"/>
            <a:ext cx="5507026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IBM</a:t>
            </a:r>
            <a:r>
              <a:rPr lang="en" sz="16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"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SkillsBuild</a:t>
            </a:r>
            <a:r>
              <a:rPr lang="en" sz="16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Adult Learners – Artificial Intelligence</a:t>
            </a:r>
            <a:endParaRPr sz="16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0" y="2046775"/>
            <a:ext cx="9144000" cy="207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Project Name</a:t>
            </a:r>
            <a:r>
              <a:rPr lang="en" sz="1600" dirty="0">
                <a:latin typeface="IBM Plex Sans Medium"/>
                <a:ea typeface="IBM Plex Sans Medium"/>
                <a:cs typeface="IBM Plex Sans Medium"/>
                <a:sym typeface="IBM Plex Sans Medium"/>
              </a:rPr>
              <a:t>                              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:</a:t>
            </a:r>
            <a:r>
              <a:rPr lang="en" sz="1600" dirty="0">
                <a:latin typeface="IBM Plex Sans Medium"/>
                <a:ea typeface="IBM Plex Sans Medium"/>
                <a:cs typeface="IBM Plex Sans Medium"/>
                <a:sym typeface="IBM Plex Sans Medium"/>
              </a:rPr>
              <a:t>Healthy-Kickoff</a:t>
            </a:r>
            <a:endParaRPr sz="1600" b="0" i="0" u="none" strike="noStrike" cap="none" dirty="0">
              <a:solidFill>
                <a:srgbClr val="000000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Unique ID		:IBM5579</a:t>
            </a:r>
            <a:br>
              <a:rPr lang="en" sz="1600" b="0" i="0" u="none" strike="noStrike" cap="none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r>
              <a:rPr lang="en" sz="1600" b="0" i="0" u="none" strike="noStrike" cap="none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Team Name                                  :Btech26(cse-it)</a:t>
            </a:r>
            <a:endParaRPr sz="1600" b="0" i="0" u="none" strike="noStrike" cap="none" dirty="0">
              <a:solidFill>
                <a:srgbClr val="000000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College Name                             </a:t>
            </a:r>
            <a:r>
              <a:rPr lang="en" sz="1600" dirty="0"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:Cochin University College of Engineering,Kuttanad </a:t>
            </a:r>
            <a:endParaRPr sz="1600" b="0" i="0" u="none" strike="noStrike" cap="none" dirty="0">
              <a:solidFill>
                <a:srgbClr val="000000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13000" y="1316675"/>
            <a:ext cx="6969300" cy="3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0" y="4018825"/>
            <a:ext cx="9144000" cy="95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2300" y="4288751"/>
            <a:ext cx="1711124" cy="5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/>
        </p:nvSpPr>
        <p:spPr>
          <a:xfrm>
            <a:off x="187800" y="14815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Screenshots</a:t>
            </a:r>
            <a:endParaRPr sz="1800" b="0" i="0" u="none" strike="noStrike" cap="none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187800" y="621850"/>
            <a:ext cx="8673702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Input Screenshots of t your Chatbot</a:t>
            </a:r>
            <a:endParaRPr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0" name="Google Shape;130;p9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16B78-A01D-D40C-6598-F97EDC47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0241" y="1221018"/>
            <a:ext cx="1513814" cy="3281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5D850-9E09-9913-2A53-FF7103C2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63442" y="1202367"/>
            <a:ext cx="1522416" cy="330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AE402-7C16-CB35-7610-7E0DB2CD0E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856927" y="1202367"/>
            <a:ext cx="1522416" cy="33006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208674" y="169000"/>
            <a:ext cx="8624607" cy="333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Conclusion</a:t>
            </a:r>
            <a:endParaRPr sz="1800" b="0" i="0" u="none" strike="noStrike" cap="none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208674" y="642699"/>
            <a:ext cx="8831247" cy="426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program uses football to enhance physical and mental health, improve educational outcomes, promote gender equality, and strengthen community bonds, effectively contributing to multiple SDGs.</a:t>
            </a:r>
            <a:endParaRPr lang="en"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Char char="●"/>
            </a:pPr>
            <a:endParaRPr sz="18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8" name="Google Shape;138;p10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/>
        </p:nvSpPr>
        <p:spPr>
          <a:xfrm>
            <a:off x="135650" y="169025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References</a:t>
            </a:r>
            <a:endParaRPr sz="1800" b="0" i="0" u="none" strike="noStrike" cap="none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135650" y="642725"/>
            <a:ext cx="8872700" cy="419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Sources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Chatgpt An</a:t>
            </a: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 Various AI focused websites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 and Software Used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Wix studio, Wattson X Assistant, Microsoft Word, Microsoft Powerpoint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Additional References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Wikipedia.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5" name="Google Shape;145;p11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7800" y="169000"/>
            <a:ext cx="2013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Team Members</a:t>
            </a:r>
            <a:endParaRPr sz="1800" b="0" i="0" u="none" strike="noStrike" cap="none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6" name="Google Shape;66;p2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1AB8B-CB45-E7C2-DBC9-FBF0451B1E42}"/>
              </a:ext>
            </a:extLst>
          </p:cNvPr>
          <p:cNvSpPr txBox="1"/>
          <p:nvPr/>
        </p:nvSpPr>
        <p:spPr>
          <a:xfrm>
            <a:off x="475785" y="1152293"/>
            <a:ext cx="7664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Muhammed Shahzad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Sreenand</a:t>
            </a:r>
            <a:r>
              <a:rPr lang="en-IN" dirty="0"/>
              <a:t>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Mohammed Irfan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Midhun</a:t>
            </a:r>
            <a:r>
              <a:rPr lang="en-IN" dirty="0"/>
              <a:t> M Nair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135650" y="158575"/>
            <a:ext cx="16692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Introduction</a:t>
            </a:r>
            <a:endParaRPr sz="1800" b="0" i="0" u="none" strike="noStrike" cap="none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392363" y="747036"/>
            <a:ext cx="8491442" cy="40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Overview of the Project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US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program integrates football with health education and community engagement to improve well-being, educational outcomes, and social inclusion while supporting key SDGs.</a:t>
            </a: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endParaRPr lang="en"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explore how soccer can be used as a tool to improve health outcome and support the achievement of various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sdg</a:t>
            </a:r>
            <a:r>
              <a:rPr lang="en-IN" sz="1800" dirty="0" err="1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N" sz="1800" dirty="0">
                <a:latin typeface="Arial" panose="020B0604020202020204" pitchFamily="34" charset="0"/>
                <a:ea typeface="Arial" panose="020B0604020202020204" pitchFamily="34" charset="0"/>
              </a:rPr>
              <a:t> , including health education, gender equality and community development. </a:t>
            </a:r>
            <a:endParaRPr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3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208675" y="169000"/>
            <a:ext cx="26397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Problem Identification</a:t>
            </a:r>
            <a:endParaRPr sz="1800" i="0" u="none" strike="noStrike" cap="none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208674" y="642700"/>
            <a:ext cx="8562463" cy="4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Statement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</a:t>
            </a:r>
            <a:r>
              <a:rPr lang="en-US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Limited Physical Activity: Many communities experience high levels of sedentary lifestyles, leading to increased health issues such as obesity, cardiovascular diseases, and mental health </a:t>
            </a:r>
            <a:r>
              <a:rPr lang="en-US" sz="17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disorders.Educational</a:t>
            </a:r>
            <a:r>
              <a:rPr lang="en-US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Gaps: There is a need for innovative methods to enhance engagement in education and develop critical life skills among students.</a:t>
            </a: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</a:t>
            </a:r>
            <a:endParaRPr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Significance of the Problem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US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Health Impact: Sedentary lifestyles lead to health issues like obesity and mental health problems. Football can combat these issues by promoting physical activity and mental well-being.2. Educational Engagement: Football can enhance student engagement and learning outcomes, providing alternative pathways to reduce dropout rates.</a:t>
            </a:r>
            <a:endParaRPr lang="en-IN"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-I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Relevant SDGs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-I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1.SDG3 (Good health and well being )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-I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2.SDG 4( Quality education)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-I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3.SDG 5(Gender equality)</a:t>
            </a:r>
            <a:endParaRPr lang="en-IN"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" name="Google Shape;82;p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156500" y="127275"/>
            <a:ext cx="4248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Chatbot Design and Development</a:t>
            </a:r>
            <a:endParaRPr sz="180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5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156501" y="1034806"/>
            <a:ext cx="8779152" cy="290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•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Conceptualization of Chatbot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A chatbot welcome the user with any predefined question the user can adivised upon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the user can further ask his/her  relevant doubts to our chatbot for any further    discussion.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•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Principles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User centric,Focus on purpose and goals,Inclusive design,Defined objectives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3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•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Development Tools and Frameworks Used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Wix studio And Wattson Ai</a:t>
            </a: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5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135649" y="116850"/>
            <a:ext cx="4800735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Chatbot Persona and Use Case</a:t>
            </a:r>
            <a:endParaRPr sz="1800" b="0" i="0" u="none" strike="noStrike" cap="none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35649" y="590550"/>
            <a:ext cx="9008351" cy="430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Chatbot persona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User-friendly, tailored response, simply languages and understandable and managed by age of any 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sz="13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 case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develo a structurd football program incorperating health,education and life skill training.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sz="13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Link to the chatbot</a:t>
            </a: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I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http://surl.li/piqmpl</a:t>
            </a: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Link to the website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I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https://drive.google.com/drive/folders/1Mq6NBJE0V3W1tBQ8xhsoR4qg97favuJg</a:t>
            </a: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>
              <a:buClr>
                <a:schemeClr val="dk1"/>
              </a:buClr>
              <a:buSzPts val="1700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</a:t>
            </a:r>
          </a:p>
          <a:p>
            <a:pPr marL="120650">
              <a:buClr>
                <a:schemeClr val="dk1"/>
              </a:buClr>
              <a:buSzPts val="1700"/>
            </a:pPr>
            <a:endParaRPr lang="en"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6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/>
        </p:nvSpPr>
        <p:spPr>
          <a:xfrm>
            <a:off x="156500" y="17945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Dataset Used</a:t>
            </a:r>
            <a:endParaRPr sz="1800" b="0" i="0" u="none" strike="noStrike" cap="none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73095" y="653149"/>
            <a:ext cx="9011432" cy="408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Mention the datasets used for training the chatbot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endParaRPr lang="en"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This chatbot exclusively use wattsonX Assistant and use its corresponding datasets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7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ece0d1ef4_1_12"/>
          <p:cNvSpPr txBox="1"/>
          <p:nvPr/>
        </p:nvSpPr>
        <p:spPr>
          <a:xfrm>
            <a:off x="156500" y="17945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Actions Integration</a:t>
            </a:r>
            <a:endParaRPr sz="1800" b="0" i="0" u="none" strike="noStrike" cap="none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3" name="Google Shape;113;g2eece0d1ef4_1_12"/>
          <p:cNvSpPr txBox="1"/>
          <p:nvPr/>
        </p:nvSpPr>
        <p:spPr>
          <a:xfrm>
            <a:off x="727300" y="732311"/>
            <a:ext cx="8111900" cy="390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Input actions</a:t>
            </a: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User can type his/her question below on the type box or select any of predefined questions from chatgpt if their doubt is relevant to it.</a:t>
            </a:r>
          </a:p>
        </p:txBody>
      </p:sp>
      <p:sp>
        <p:nvSpPr>
          <p:cNvPr id="114" name="Google Shape;114;g2eece0d1ef4_1_12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eece0d1ef4_1_12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/>
        </p:nvSpPr>
        <p:spPr>
          <a:xfrm>
            <a:off x="156525" y="158600"/>
            <a:ext cx="29631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Solution Design</a:t>
            </a:r>
            <a:endParaRPr sz="1800" b="0" i="0" u="none" strike="noStrike" cap="none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260195" y="728546"/>
            <a:ext cx="8460059" cy="3969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Proposed Solution</a:t>
            </a: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To implement a soccer based program that integrate health education,physical activity and life skill training to enhance community well being educational outcomes and social inclusion.</a:t>
            </a:r>
            <a:endParaRPr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Implementation Plan</a:t>
            </a: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Launch a soccer based program integrating health education and physical activity with ongoing support monitoring and scaling for long term impact.</a:t>
            </a:r>
            <a:endParaRPr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endParaRPr lang="en"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Alignment with SDGs</a:t>
            </a: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" sz="1700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Aligns sdg with promoting health (SDG3),education(SDG4),gender equality(SDG5) and community development(SDG11).</a:t>
            </a:r>
            <a:r>
              <a:rPr lang="en" sz="17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lang="en"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endParaRPr lang="en" sz="17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endParaRPr lang="en"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Sans"/>
              <a:buChar char="●"/>
            </a:pPr>
            <a:endParaRPr sz="170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2" name="Google Shape;122;p8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61727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 rot="10800000" flipH="1">
            <a:off x="0" y="4976700"/>
            <a:ext cx="9144000" cy="166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617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611</Words>
  <Application>Microsoft Office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IBM Plex Sans</vt:lpstr>
      <vt:lpstr>IBM Plex Sans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Muhammed Shahzad</cp:lastModifiedBy>
  <cp:revision>5</cp:revision>
  <dcterms:modified xsi:type="dcterms:W3CDTF">2024-08-09T17:16:06Z</dcterms:modified>
</cp:coreProperties>
</file>