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65" r:id="rId3"/>
    <p:sldId id="314" r:id="rId5"/>
    <p:sldId id="310" r:id="rId6"/>
    <p:sldId id="324" r:id="rId7"/>
    <p:sldId id="325" r:id="rId8"/>
    <p:sldId id="326" r:id="rId9"/>
    <p:sldId id="323" r:id="rId10"/>
  </p:sldIdLst>
  <p:sldSz cx="12188825" cy="6858000"/>
  <p:notesSz cx="6858000" cy="9144000"/>
  <p:custDataLst>
    <p:tags r:id="rId15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127" d="100"/>
          <a:sy n="127" d="100"/>
        </p:scale>
        <p:origin x="180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E640B8-84E0-4918-8D32-2DA907C40CB3}" type="datetime1">
              <a:rPr lang="en-GB" smtClean="0"/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en-GB" smtClean="0"/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CCBA2-4B54-4BA8-A1FE-CF186AA3561A}" type="datetime1">
              <a:rPr lang="en-GB" noProof="0" smtClean="0"/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 rtl="0"/>
            <a:r>
              <a:rPr lang="en-GB" noProof="0" dirty="0"/>
              <a:t>Second level</a:t>
            </a:r>
            <a:endParaRPr lang="en-GB" noProof="0" dirty="0"/>
          </a:p>
          <a:p>
            <a:pPr lvl="2" rtl="0"/>
            <a:r>
              <a:rPr lang="en-GB" noProof="0" dirty="0"/>
              <a:t>Third level</a:t>
            </a:r>
            <a:endParaRPr lang="en-GB" noProof="0" dirty="0"/>
          </a:p>
          <a:p>
            <a:pPr lvl="3" rtl="0"/>
            <a:r>
              <a:rPr lang="en-GB" noProof="0" dirty="0"/>
              <a:t>Fourth level</a:t>
            </a:r>
            <a:endParaRPr lang="en-GB" noProof="0" dirty="0"/>
          </a:p>
          <a:p>
            <a:pPr lvl="4" rtl="0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en-GB" noProof="0" smtClean="0"/>
            </a:fld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 rtl="0"/>
            <a:r>
              <a:rPr lang="en-GB" noProof="0" dirty="0"/>
              <a:t>Second level</a:t>
            </a:r>
            <a:endParaRPr lang="en-GB" noProof="0" dirty="0"/>
          </a:p>
          <a:p>
            <a:pPr lvl="2" rtl="0"/>
            <a:r>
              <a:rPr lang="en-GB" noProof="0" dirty="0"/>
              <a:t>Third level</a:t>
            </a:r>
            <a:endParaRPr lang="en-GB" noProof="0" dirty="0"/>
          </a:p>
          <a:p>
            <a:pPr lvl="3" rtl="0"/>
            <a:r>
              <a:rPr lang="en-GB" noProof="0" dirty="0"/>
              <a:t>Fourth level</a:t>
            </a:r>
            <a:endParaRPr lang="en-GB" noProof="0" dirty="0"/>
          </a:p>
          <a:p>
            <a:pPr lvl="4" rtl="0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4FAD18-3452-4B34-A4E4-22E2785B07A3}" type="datetime1">
              <a:rPr lang="en-GB" noProof="0" smtClean="0"/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 rtl="0"/>
            <a:r>
              <a:rPr lang="en-GB" noProof="0" dirty="0"/>
              <a:t>Second level</a:t>
            </a:r>
            <a:endParaRPr lang="en-GB" noProof="0" dirty="0"/>
          </a:p>
          <a:p>
            <a:pPr lvl="2" rtl="0"/>
            <a:r>
              <a:rPr lang="en-GB" noProof="0" dirty="0"/>
              <a:t>Third level</a:t>
            </a:r>
            <a:endParaRPr lang="en-GB" noProof="0" dirty="0"/>
          </a:p>
          <a:p>
            <a:pPr lvl="3" rtl="0"/>
            <a:r>
              <a:rPr lang="en-GB" noProof="0" dirty="0"/>
              <a:t>Fourth level</a:t>
            </a:r>
            <a:endParaRPr lang="en-GB" noProof="0" dirty="0"/>
          </a:p>
          <a:p>
            <a:pPr lvl="4" rtl="0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60E6D5-3A36-474F-AC94-B8AFE39F4B9F}" type="datetime1">
              <a:rPr lang="en-GB" noProof="0" smtClean="0"/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 rtl="0"/>
            <a:r>
              <a:rPr lang="en-GB" noProof="0" dirty="0"/>
              <a:t>Second level</a:t>
            </a:r>
            <a:endParaRPr lang="en-GB" noProof="0" dirty="0"/>
          </a:p>
          <a:p>
            <a:pPr lvl="2" rtl="0"/>
            <a:r>
              <a:rPr lang="en-GB" noProof="0" dirty="0"/>
              <a:t>Third level</a:t>
            </a:r>
            <a:endParaRPr lang="en-GB" noProof="0" dirty="0"/>
          </a:p>
          <a:p>
            <a:pPr lvl="3" rtl="0"/>
            <a:r>
              <a:rPr lang="en-GB" noProof="0" dirty="0"/>
              <a:t>Fourth level</a:t>
            </a:r>
            <a:endParaRPr lang="en-GB" noProof="0" dirty="0"/>
          </a:p>
          <a:p>
            <a:pPr lvl="4" rtl="0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9AA5-5093-4317-9676-5AAD084B5371}" type="datetime1">
              <a:rPr lang="en-GB" noProof="0" smtClean="0"/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 dirty="0"/>
              <a:t>Click to edit Master text styles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7D80C-6BD3-4457-9BF2-F38B91E1760B}" type="datetime1">
              <a:rPr lang="en-GB" noProof="0" smtClean="0"/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 rtl="0"/>
            <a:r>
              <a:rPr lang="en-GB" noProof="0" dirty="0"/>
              <a:t>Second level</a:t>
            </a:r>
            <a:endParaRPr lang="en-GB" noProof="0" dirty="0"/>
          </a:p>
          <a:p>
            <a:pPr lvl="2" rtl="0"/>
            <a:r>
              <a:rPr lang="en-GB" noProof="0" dirty="0"/>
              <a:t>Third level</a:t>
            </a:r>
            <a:endParaRPr lang="en-GB" noProof="0" dirty="0"/>
          </a:p>
          <a:p>
            <a:pPr lvl="3" rtl="0"/>
            <a:r>
              <a:rPr lang="en-GB" noProof="0" dirty="0"/>
              <a:t>Fourth level</a:t>
            </a:r>
            <a:endParaRPr lang="en-GB" noProof="0" dirty="0"/>
          </a:p>
          <a:p>
            <a:pPr lvl="4" rtl="0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 rtl="0"/>
            <a:r>
              <a:rPr lang="en-GB" noProof="0" dirty="0"/>
              <a:t>Second level</a:t>
            </a:r>
            <a:endParaRPr lang="en-GB" noProof="0" dirty="0"/>
          </a:p>
          <a:p>
            <a:pPr lvl="2" rtl="0"/>
            <a:r>
              <a:rPr lang="en-GB" noProof="0" dirty="0"/>
              <a:t>Third level</a:t>
            </a:r>
            <a:endParaRPr lang="en-GB" noProof="0" dirty="0"/>
          </a:p>
          <a:p>
            <a:pPr lvl="3" rtl="0"/>
            <a:r>
              <a:rPr lang="en-GB" noProof="0" dirty="0"/>
              <a:t>Fourth level</a:t>
            </a:r>
            <a:endParaRPr lang="en-GB" noProof="0" dirty="0"/>
          </a:p>
          <a:p>
            <a:pPr lvl="4" rtl="0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C4F072-D182-4F34-9168-71309E6FC15D}" type="datetime1">
              <a:rPr lang="en-GB" noProof="0" smtClean="0"/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Click to edit Master text styles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 rtl="0"/>
            <a:r>
              <a:rPr lang="en-GB" noProof="0" dirty="0"/>
              <a:t>Second level</a:t>
            </a:r>
            <a:endParaRPr lang="en-GB" noProof="0" dirty="0"/>
          </a:p>
          <a:p>
            <a:pPr lvl="2" rtl="0"/>
            <a:r>
              <a:rPr lang="en-GB" noProof="0" dirty="0"/>
              <a:t>Third level</a:t>
            </a:r>
            <a:endParaRPr lang="en-GB" noProof="0" dirty="0"/>
          </a:p>
          <a:p>
            <a:pPr lvl="3" rtl="0"/>
            <a:r>
              <a:rPr lang="en-GB" noProof="0" dirty="0"/>
              <a:t>Fourth level</a:t>
            </a:r>
            <a:endParaRPr lang="en-GB" noProof="0" dirty="0"/>
          </a:p>
          <a:p>
            <a:pPr lvl="4" rtl="0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Click to edit Master text styles</a:t>
            </a:r>
            <a:endParaRPr lang="en-GB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 rtl="0"/>
            <a:r>
              <a:rPr lang="en-GB" noProof="0" dirty="0"/>
              <a:t>Second level</a:t>
            </a:r>
            <a:endParaRPr lang="en-GB" noProof="0" dirty="0"/>
          </a:p>
          <a:p>
            <a:pPr lvl="2" rtl="0"/>
            <a:r>
              <a:rPr lang="en-GB" noProof="0" dirty="0"/>
              <a:t>Third level</a:t>
            </a:r>
            <a:endParaRPr lang="en-GB" noProof="0" dirty="0"/>
          </a:p>
          <a:p>
            <a:pPr lvl="3" rtl="0"/>
            <a:r>
              <a:rPr lang="en-GB" noProof="0" dirty="0"/>
              <a:t>Fourth level</a:t>
            </a:r>
            <a:endParaRPr lang="en-GB" noProof="0" dirty="0"/>
          </a:p>
          <a:p>
            <a:pPr lvl="4" rtl="0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1C63926-2464-408C-8904-4232F2FB7505}" type="datetime1">
              <a:rPr lang="en-GB" noProof="0" smtClean="0"/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77B8FD6-44DF-43B3-A4BA-D401B01CA3D6}" type="datetime1">
              <a:rPr lang="en-GB" noProof="0" smtClean="0"/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6A95A5-D665-4DFD-86CF-4B6DC5E916C0}" type="datetime1">
              <a:rPr lang="en-GB" smtClean="0"/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 rtl="0"/>
            <a:r>
              <a:rPr lang="en-GB" noProof="0" dirty="0"/>
              <a:t>Second level</a:t>
            </a:r>
            <a:endParaRPr lang="en-GB" noProof="0" dirty="0"/>
          </a:p>
          <a:p>
            <a:pPr lvl="2" rtl="0"/>
            <a:r>
              <a:rPr lang="en-GB" noProof="0" dirty="0"/>
              <a:t>Third level</a:t>
            </a:r>
            <a:endParaRPr lang="en-GB" noProof="0" dirty="0"/>
          </a:p>
          <a:p>
            <a:pPr lvl="3" rtl="0"/>
            <a:r>
              <a:rPr lang="en-GB" noProof="0" dirty="0"/>
              <a:t>Fourth level</a:t>
            </a:r>
            <a:endParaRPr lang="en-GB" noProof="0" dirty="0"/>
          </a:p>
          <a:p>
            <a:pPr lvl="4" rtl="0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 dirty="0"/>
              <a:t>Click to edit Master text styles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B8704E-D0C5-4444-8D2F-E840C3C7CB66}" type="datetime1">
              <a:rPr lang="en-GB" smtClean="0"/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 dirty="0"/>
              <a:t>Click to edit Master text styles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885DF5B-ECA0-4CD8-95E6-32A3810A8D0D}" type="datetime1">
              <a:rPr lang="en-GB" noProof="0" smtClean="0"/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 rtl="0"/>
            <a:r>
              <a:rPr lang="en-GB" noProof="0" dirty="0"/>
              <a:t>Second level</a:t>
            </a:r>
            <a:endParaRPr lang="en-GB" noProof="0" dirty="0"/>
          </a:p>
          <a:p>
            <a:pPr lvl="2" rtl="0"/>
            <a:r>
              <a:rPr lang="en-GB" noProof="0" dirty="0"/>
              <a:t>Third level</a:t>
            </a:r>
            <a:endParaRPr lang="en-GB" noProof="0" dirty="0"/>
          </a:p>
          <a:p>
            <a:pPr lvl="3" rtl="0"/>
            <a:r>
              <a:rPr lang="en-GB" noProof="0" dirty="0"/>
              <a:t>Fourth level</a:t>
            </a:r>
            <a:endParaRPr lang="en-GB" noProof="0" dirty="0"/>
          </a:p>
          <a:p>
            <a:pPr lvl="4" rtl="0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4019-A16A-49AD-89DF-43D74BC1D771}" type="datetime1">
              <a:rPr lang="en-GB" noProof="0" smtClean="0"/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en-GB" noProof="0" smtClean="0"/>
            </a:fld>
            <a:endParaRPr lang="en-GB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155" indent="-224155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605" indent="-17335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135" indent="-17399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490" indent="-17399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99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indent="-17399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altLang="en-US"/>
              <a:t>Sharan R</a:t>
            </a:r>
            <a:endParaRPr lang="en-GB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altLang="en-US"/>
              <a:t>Every(), fill()</a:t>
            </a:r>
            <a:endParaRPr lang="en-GB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130" y="533400"/>
            <a:ext cx="6280150" cy="975995"/>
          </a:xfrm>
        </p:spPr>
        <p:txBody>
          <a:bodyPr rtlCol="0"/>
          <a:lstStyle/>
          <a:p>
            <a:pPr rtl="0"/>
            <a:r>
              <a:rPr lang="en-GB" altLang="en-US" dirty="0"/>
              <a:t>every()</a:t>
            </a:r>
            <a:endParaRPr lang="en-GB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130" y="1981200"/>
            <a:ext cx="8687435" cy="5064760"/>
          </a:xfrm>
        </p:spPr>
        <p:txBody>
          <a:bodyPr rtlCol="0"/>
          <a:lstStyle/>
          <a:p>
            <a:pPr rtl="0"/>
            <a:r>
              <a:rPr lang="en-US" b="1"/>
              <a:t>Definition and Usage</a:t>
            </a:r>
            <a:endParaRPr lang="en-US"/>
          </a:p>
          <a:p>
            <a:pPr rtl="0"/>
            <a:endParaRPr lang="en-US"/>
          </a:p>
          <a:p>
            <a:pPr rtl="0"/>
            <a:r>
              <a:rPr lang="en-US" sz="1800"/>
              <a:t>The every() method executes a function for each array element.</a:t>
            </a:r>
            <a:endParaRPr lang="en-US" sz="1800"/>
          </a:p>
          <a:p>
            <a:pPr rtl="0"/>
            <a:endParaRPr lang="en-US" sz="1800"/>
          </a:p>
          <a:p>
            <a:pPr rtl="0"/>
            <a:r>
              <a:rPr lang="en-US" sz="1800"/>
              <a:t>The every() method returns true if the function returns true for all elements.</a:t>
            </a:r>
            <a:endParaRPr lang="en-US" sz="1800"/>
          </a:p>
          <a:p>
            <a:pPr rtl="0"/>
            <a:endParaRPr lang="en-US" sz="1800"/>
          </a:p>
          <a:p>
            <a:pPr rtl="0"/>
            <a:r>
              <a:rPr lang="en-US" sz="1800"/>
              <a:t>The every() method returns false if the function returns false for one element.</a:t>
            </a:r>
            <a:endParaRPr lang="en-US" sz="1800"/>
          </a:p>
          <a:p>
            <a:pPr rtl="0"/>
            <a:endParaRPr lang="en-US" sz="1800"/>
          </a:p>
          <a:p>
            <a:pPr rtl="0"/>
            <a:r>
              <a:rPr lang="en-GB" altLang="en-US" sz="1800"/>
              <a:t>the </a:t>
            </a:r>
            <a:r>
              <a:rPr lang="en-US" sz="1800"/>
              <a:t>every</a:t>
            </a:r>
            <a:r>
              <a:rPr lang="en-GB" altLang="en-US" sz="1800"/>
              <a:t>()</a:t>
            </a:r>
            <a:r>
              <a:rPr lang="en-US" sz="1800"/>
              <a:t> does not mutate the array on which it is called.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/>
          <a:lstStyle/>
          <a:p>
            <a:pPr rtl="0"/>
            <a:r>
              <a:rPr lang="en-GB" altLang="en-US">
                <a:solidFill>
                  <a:schemeClr val="accent4"/>
                </a:solidFill>
              </a:rPr>
              <a:t> </a:t>
            </a:r>
            <a:r>
              <a:rPr lang="en-GB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Syntax</a:t>
            </a:r>
            <a:r>
              <a:rPr lang="en-GB" altLang="en-US">
                <a:solidFill>
                  <a:schemeClr val="accent4"/>
                </a:solidFill>
              </a:rPr>
              <a:t>:</a:t>
            </a:r>
            <a:endParaRPr lang="en-GB" altLang="en-US" dirty="0">
              <a:solidFill>
                <a:schemeClr val="accent4"/>
              </a:solidFill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1522730" y="1905000"/>
            <a:ext cx="7764145" cy="1417955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p>
            <a:endParaRPr lang="en-GB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en-GB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array.every(function(currentValue, index, arr), thisValue)</a:t>
            </a:r>
            <a:endParaRPr lang="en-GB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130" y="533400"/>
            <a:ext cx="6280150" cy="975995"/>
          </a:xfrm>
        </p:spPr>
        <p:txBody>
          <a:bodyPr rtlCol="0"/>
          <a:lstStyle/>
          <a:p>
            <a:pPr rtl="0"/>
            <a:r>
              <a:rPr lang="en-GB" altLang="en-US" dirty="0"/>
              <a:t>fill()</a:t>
            </a:r>
            <a:endParaRPr lang="en-GB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130" y="1981200"/>
            <a:ext cx="8687435" cy="5064760"/>
          </a:xfrm>
        </p:spPr>
        <p:txBody>
          <a:bodyPr rtlCol="0"/>
          <a:lstStyle/>
          <a:p>
            <a:pPr rtl="0"/>
            <a:r>
              <a:rPr lang="en-US" b="1"/>
              <a:t>Definition and Usage</a:t>
            </a:r>
            <a:endParaRPr lang="en-US"/>
          </a:p>
          <a:p>
            <a:pPr rtl="0"/>
            <a:endParaRPr lang="en-US"/>
          </a:p>
          <a:p>
            <a:pPr rtl="0"/>
            <a:r>
              <a:rPr lang="en-US" sz="1800"/>
              <a:t>The fill() method fills specified elements in an array with a value.</a:t>
            </a:r>
            <a:endParaRPr lang="en-US" sz="1800"/>
          </a:p>
          <a:p>
            <a:pPr rtl="0"/>
            <a:endParaRPr lang="en-US" sz="1800"/>
          </a:p>
          <a:p>
            <a:pPr rtl="0"/>
            <a:r>
              <a:rPr lang="en-US" sz="1800"/>
              <a:t>The fill() method overwrites the original array.</a:t>
            </a:r>
            <a:endParaRPr lang="en-US" sz="1800"/>
          </a:p>
          <a:p>
            <a:pPr rtl="0"/>
            <a:endParaRPr lang="en-US" sz="1800"/>
          </a:p>
          <a:p>
            <a:pPr rtl="0"/>
            <a:r>
              <a:rPr lang="en-US" sz="1800"/>
              <a:t>Start and end position can be specified. If not, all elements will be filled.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/>
          <a:lstStyle/>
          <a:p>
            <a:pPr rtl="0"/>
            <a:r>
              <a:rPr lang="en-GB" altLang="en-US">
                <a:solidFill>
                  <a:schemeClr val="accent4"/>
                </a:solidFill>
              </a:rPr>
              <a:t> </a:t>
            </a:r>
            <a:r>
              <a:rPr lang="en-GB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Syntax</a:t>
            </a:r>
            <a:r>
              <a:rPr lang="en-GB" altLang="en-US">
                <a:solidFill>
                  <a:schemeClr val="accent4"/>
                </a:solidFill>
              </a:rPr>
              <a:t>:</a:t>
            </a:r>
            <a:endParaRPr lang="en-GB" altLang="en-US" dirty="0">
              <a:solidFill>
                <a:schemeClr val="accent4"/>
              </a:solidFill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1522730" y="1905000"/>
            <a:ext cx="7764145" cy="1417955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p>
            <a:endParaRPr lang="en-GB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 algn="l"/>
            <a:r>
              <a:rPr lang="en-GB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array.fill(value, start, end)</a:t>
            </a:r>
            <a:endParaRPr lang="en-GB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altLang="en-US"/>
              <a:t>THANK YOU</a:t>
            </a:r>
            <a:endParaRPr lang="en-GB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GB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8675" y="76200"/>
            <a:ext cx="7990840" cy="1146175"/>
          </a:xfrm>
        </p:spPr>
        <p:txBody>
          <a:bodyPr/>
          <a:p>
            <a:endParaRPr lang="en-GB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0060" y="1066800"/>
            <a:ext cx="8687435" cy="5315585"/>
          </a:xfrm>
        </p:spPr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47D80C-6BD3-4457-9BF2-F38B91E1760B}" type="datetime1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tags/tag1.xml><?xml version="1.0" encoding="utf-8"?>
<p:tagLst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WPS Presentation</Application>
  <PresentationFormat>Custom</PresentationFormat>
  <Paragraphs>38</Paragraphs>
  <Slides>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Corbel</vt:lpstr>
      <vt:lpstr>Microsoft YaHei</vt:lpstr>
      <vt:lpstr>Arial Unicode MS</vt:lpstr>
      <vt:lpstr>Digital Blue Tunnel 16x9</vt:lpstr>
      <vt:lpstr>Sharan R</vt:lpstr>
      <vt:lpstr>every()</vt:lpstr>
      <vt:lpstr> Syntax:</vt:lpstr>
      <vt:lpstr>every()</vt:lpstr>
      <vt:lpstr> Syntax:</vt:lpstr>
      <vt:lpstr>Sharan 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sharan</cp:lastModifiedBy>
  <cp:revision>5</cp:revision>
  <dcterms:created xsi:type="dcterms:W3CDTF">2012-05-08T00:12:00Z</dcterms:created>
  <dcterms:modified xsi:type="dcterms:W3CDTF">2022-09-18T14:21:54Z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ICV">
    <vt:lpwstr>75B132ED6AB84E2A8658A8D5FFEF8EF4</vt:lpwstr>
  </property>
  <property fmtid="{D5CDD505-2E9C-101B-9397-08002B2CF9AE}" pid="9" name="KSOProductBuildVer">
    <vt:lpwstr>2057-11.2.0.11306</vt:lpwstr>
  </property>
</Properties>
</file>